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76" r:id="rId8"/>
    <p:sldId id="277" r:id="rId9"/>
    <p:sldId id="278" r:id="rId10"/>
    <p:sldId id="279" r:id="rId11"/>
    <p:sldId id="270" r:id="rId12"/>
    <p:sldId id="280" r:id="rId13"/>
    <p:sldId id="281" r:id="rId14"/>
    <p:sldId id="271" r:id="rId15"/>
    <p:sldId id="272" r:id="rId16"/>
    <p:sldId id="282" r:id="rId17"/>
    <p:sldId id="273" r:id="rId18"/>
    <p:sldId id="274" r:id="rId19"/>
    <p:sldId id="268" r:id="rId20"/>
    <p:sldId id="260" r:id="rId21"/>
    <p:sldId id="262" r:id="rId22"/>
    <p:sldId id="263" r:id="rId23"/>
    <p:sldId id="261" r:id="rId24"/>
    <p:sldId id="283" r:id="rId25"/>
    <p:sldId id="284" r:id="rId26"/>
    <p:sldId id="285" r:id="rId27"/>
    <p:sldId id="265" r:id="rId28"/>
    <p:sldId id="264" r:id="rId29"/>
    <p:sldId id="275" r:id="rId3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694"/>
  </p:normalViewPr>
  <p:slideViewPr>
    <p:cSldViewPr snapToGrid="0">
      <p:cViewPr varScale="1">
        <p:scale>
          <a:sx n="95" d="100"/>
          <a:sy n="95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7B34F-3AA4-41FC-A9A5-B8C349AD5D7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238D135-986D-41AA-8E0F-1EEA0E7A471F}">
      <dgm:prSet/>
      <dgm:spPr/>
      <dgm:t>
        <a:bodyPr/>
        <a:lstStyle/>
        <a:p>
          <a:r>
            <a:rPr lang="da-DK"/>
            <a:t>Kender I til disse produkter?</a:t>
          </a:r>
          <a:endParaRPr lang="en-US"/>
        </a:p>
      </dgm:t>
    </dgm:pt>
    <dgm:pt modelId="{2C23DB28-65B7-4921-9B42-DD18027CCC87}" type="parTrans" cxnId="{2DC00282-A2D9-4240-8663-619E43BE154D}">
      <dgm:prSet/>
      <dgm:spPr/>
      <dgm:t>
        <a:bodyPr/>
        <a:lstStyle/>
        <a:p>
          <a:endParaRPr lang="en-US"/>
        </a:p>
      </dgm:t>
    </dgm:pt>
    <dgm:pt modelId="{945441AC-46A5-4280-ABDC-769EBAA888A8}" type="sibTrans" cxnId="{2DC00282-A2D9-4240-8663-619E43BE154D}">
      <dgm:prSet/>
      <dgm:spPr/>
      <dgm:t>
        <a:bodyPr/>
        <a:lstStyle/>
        <a:p>
          <a:endParaRPr lang="en-US"/>
        </a:p>
      </dgm:t>
    </dgm:pt>
    <dgm:pt modelId="{A54E6D16-D5DF-43FD-A5A9-322AFB27F163}">
      <dgm:prSet/>
      <dgm:spPr/>
      <dgm:t>
        <a:bodyPr/>
        <a:lstStyle/>
        <a:p>
          <a:r>
            <a:rPr lang="da-DK"/>
            <a:t>Kræver:</a:t>
          </a:r>
          <a:endParaRPr lang="en-US"/>
        </a:p>
      </dgm:t>
    </dgm:pt>
    <dgm:pt modelId="{CCD52E1B-7F0E-46CE-9DD1-37111A1A3B3A}" type="parTrans" cxnId="{1838A9EE-4BB2-45ED-9F0D-4C4166F49C84}">
      <dgm:prSet/>
      <dgm:spPr/>
      <dgm:t>
        <a:bodyPr/>
        <a:lstStyle/>
        <a:p>
          <a:endParaRPr lang="en-US"/>
        </a:p>
      </dgm:t>
    </dgm:pt>
    <dgm:pt modelId="{F5CB7B70-2C3B-4B3C-B2EF-FDAE789EC247}" type="sibTrans" cxnId="{1838A9EE-4BB2-45ED-9F0D-4C4166F49C84}">
      <dgm:prSet/>
      <dgm:spPr/>
      <dgm:t>
        <a:bodyPr/>
        <a:lstStyle/>
        <a:p>
          <a:endParaRPr lang="en-US"/>
        </a:p>
      </dgm:t>
    </dgm:pt>
    <dgm:pt modelId="{E757FA46-ED0C-4549-B61B-D4B876DAABD4}">
      <dgm:prSet/>
      <dgm:spPr/>
      <dgm:t>
        <a:bodyPr/>
        <a:lstStyle/>
        <a:p>
          <a:r>
            <a:rPr lang="da-DK"/>
            <a:t>IDE</a:t>
          </a:r>
          <a:endParaRPr lang="en-US"/>
        </a:p>
      </dgm:t>
    </dgm:pt>
    <dgm:pt modelId="{B1BEEB7D-D7E6-4418-808D-E3F030E16C79}" type="parTrans" cxnId="{269ECC63-AE50-4C2A-92C4-19EB2F30C58B}">
      <dgm:prSet/>
      <dgm:spPr/>
      <dgm:t>
        <a:bodyPr/>
        <a:lstStyle/>
        <a:p>
          <a:endParaRPr lang="en-US"/>
        </a:p>
      </dgm:t>
    </dgm:pt>
    <dgm:pt modelId="{F6B325DD-7A3D-47DB-9580-F75A8F73B57A}" type="sibTrans" cxnId="{269ECC63-AE50-4C2A-92C4-19EB2F30C58B}">
      <dgm:prSet/>
      <dgm:spPr/>
      <dgm:t>
        <a:bodyPr/>
        <a:lstStyle/>
        <a:p>
          <a:endParaRPr lang="en-US"/>
        </a:p>
      </dgm:t>
    </dgm:pt>
    <dgm:pt modelId="{0D53C077-C65D-4EAA-A61A-6ADFE0D4D149}">
      <dgm:prSet/>
      <dgm:spPr/>
      <dgm:t>
        <a:bodyPr/>
        <a:lstStyle/>
        <a:p>
          <a:r>
            <a:rPr lang="da-DK"/>
            <a:t>Github desktop er bare nemmere</a:t>
          </a:r>
          <a:endParaRPr lang="en-US"/>
        </a:p>
      </dgm:t>
    </dgm:pt>
    <dgm:pt modelId="{31874379-FB2A-4A01-A17E-9AE222DAC7A7}" type="parTrans" cxnId="{951D4438-DC8E-4805-98E6-4068E8E5E998}">
      <dgm:prSet/>
      <dgm:spPr/>
      <dgm:t>
        <a:bodyPr/>
        <a:lstStyle/>
        <a:p>
          <a:endParaRPr lang="en-US"/>
        </a:p>
      </dgm:t>
    </dgm:pt>
    <dgm:pt modelId="{F1B4A094-25BE-481D-B7CC-3D517B4B010B}" type="sibTrans" cxnId="{951D4438-DC8E-4805-98E6-4068E8E5E998}">
      <dgm:prSet/>
      <dgm:spPr/>
      <dgm:t>
        <a:bodyPr/>
        <a:lstStyle/>
        <a:p>
          <a:endParaRPr lang="en-US"/>
        </a:p>
      </dgm:t>
    </dgm:pt>
    <dgm:pt modelId="{8608A6AC-2D11-481A-81F8-F0B37FC75935}">
      <dgm:prSet/>
      <dgm:spPr/>
      <dgm:t>
        <a:bodyPr/>
        <a:lstStyle/>
        <a:p>
          <a:r>
            <a:rPr lang="da-DK"/>
            <a:t>Kan der opstå problemer, ja især med commit der sidder fast.</a:t>
          </a:r>
          <a:endParaRPr lang="en-US"/>
        </a:p>
      </dgm:t>
    </dgm:pt>
    <dgm:pt modelId="{A70AB791-7963-48CE-BF60-3D009B89D2F4}" type="parTrans" cxnId="{2E5DF030-D6D0-4045-A9D6-D8B8A8234743}">
      <dgm:prSet/>
      <dgm:spPr/>
      <dgm:t>
        <a:bodyPr/>
        <a:lstStyle/>
        <a:p>
          <a:endParaRPr lang="en-US"/>
        </a:p>
      </dgm:t>
    </dgm:pt>
    <dgm:pt modelId="{0A254040-5F4D-487D-803F-73446E0037E6}" type="sibTrans" cxnId="{2E5DF030-D6D0-4045-A9D6-D8B8A8234743}">
      <dgm:prSet/>
      <dgm:spPr/>
      <dgm:t>
        <a:bodyPr/>
        <a:lstStyle/>
        <a:p>
          <a:endParaRPr lang="en-US"/>
        </a:p>
      </dgm:t>
    </dgm:pt>
    <dgm:pt modelId="{6BE7C120-E31E-CC4E-B017-E0BAB399E10F}" type="pres">
      <dgm:prSet presAssocID="{8327B34F-3AA4-41FC-A9A5-B8C349AD5D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E0A0A4-2E6D-9046-ABE2-88D1D16E817F}" type="pres">
      <dgm:prSet presAssocID="{D238D135-986D-41AA-8E0F-1EEA0E7A471F}" presName="root1" presStyleCnt="0"/>
      <dgm:spPr/>
    </dgm:pt>
    <dgm:pt modelId="{8B6D30D6-7B27-704A-AF62-F4C429E50372}" type="pres">
      <dgm:prSet presAssocID="{D238D135-986D-41AA-8E0F-1EEA0E7A471F}" presName="LevelOneTextNode" presStyleLbl="node0" presStyleIdx="0" presStyleCnt="3">
        <dgm:presLayoutVars>
          <dgm:chPref val="3"/>
        </dgm:presLayoutVars>
      </dgm:prSet>
      <dgm:spPr/>
    </dgm:pt>
    <dgm:pt modelId="{34212C6F-F221-FD45-A451-A64B81C6AA8F}" type="pres">
      <dgm:prSet presAssocID="{D238D135-986D-41AA-8E0F-1EEA0E7A471F}" presName="level2hierChild" presStyleCnt="0"/>
      <dgm:spPr/>
    </dgm:pt>
    <dgm:pt modelId="{BC88BB0C-921C-4E4D-B3AD-12C4930AA758}" type="pres">
      <dgm:prSet presAssocID="{A54E6D16-D5DF-43FD-A5A9-322AFB27F163}" presName="root1" presStyleCnt="0"/>
      <dgm:spPr/>
    </dgm:pt>
    <dgm:pt modelId="{7A03426C-C0E2-204F-9670-C8818A08DFE7}" type="pres">
      <dgm:prSet presAssocID="{A54E6D16-D5DF-43FD-A5A9-322AFB27F163}" presName="LevelOneTextNode" presStyleLbl="node0" presStyleIdx="1" presStyleCnt="3">
        <dgm:presLayoutVars>
          <dgm:chPref val="3"/>
        </dgm:presLayoutVars>
      </dgm:prSet>
      <dgm:spPr/>
    </dgm:pt>
    <dgm:pt modelId="{65C95517-8D7E-0D40-A826-4079B744A3A6}" type="pres">
      <dgm:prSet presAssocID="{A54E6D16-D5DF-43FD-A5A9-322AFB27F163}" presName="level2hierChild" presStyleCnt="0"/>
      <dgm:spPr/>
    </dgm:pt>
    <dgm:pt modelId="{BEE1F3E1-385C-A641-839C-DA7CFA9BCCFE}" type="pres">
      <dgm:prSet presAssocID="{B1BEEB7D-D7E6-4418-808D-E3F030E16C79}" presName="conn2-1" presStyleLbl="parChTrans1D2" presStyleIdx="0" presStyleCnt="2"/>
      <dgm:spPr/>
    </dgm:pt>
    <dgm:pt modelId="{93FAE55C-09B1-0F41-B7FD-AD3B9635AF02}" type="pres">
      <dgm:prSet presAssocID="{B1BEEB7D-D7E6-4418-808D-E3F030E16C79}" presName="connTx" presStyleLbl="parChTrans1D2" presStyleIdx="0" presStyleCnt="2"/>
      <dgm:spPr/>
    </dgm:pt>
    <dgm:pt modelId="{2EC66E33-F118-4D47-B830-C1AD12D68B62}" type="pres">
      <dgm:prSet presAssocID="{E757FA46-ED0C-4549-B61B-D4B876DAABD4}" presName="root2" presStyleCnt="0"/>
      <dgm:spPr/>
    </dgm:pt>
    <dgm:pt modelId="{0CFEED4F-D71B-CA46-91C5-0A5DC5443054}" type="pres">
      <dgm:prSet presAssocID="{E757FA46-ED0C-4549-B61B-D4B876DAABD4}" presName="LevelTwoTextNode" presStyleLbl="node2" presStyleIdx="0" presStyleCnt="2">
        <dgm:presLayoutVars>
          <dgm:chPref val="3"/>
        </dgm:presLayoutVars>
      </dgm:prSet>
      <dgm:spPr/>
    </dgm:pt>
    <dgm:pt modelId="{0F900DEE-17E6-7A49-AF44-9C1FF5D6FE6E}" type="pres">
      <dgm:prSet presAssocID="{E757FA46-ED0C-4549-B61B-D4B876DAABD4}" presName="level3hierChild" presStyleCnt="0"/>
      <dgm:spPr/>
    </dgm:pt>
    <dgm:pt modelId="{A0DEE0D0-6AE7-7E47-B90B-304E9B477E38}" type="pres">
      <dgm:prSet presAssocID="{31874379-FB2A-4A01-A17E-9AE222DAC7A7}" presName="conn2-1" presStyleLbl="parChTrans1D2" presStyleIdx="1" presStyleCnt="2"/>
      <dgm:spPr/>
    </dgm:pt>
    <dgm:pt modelId="{F7C6F776-2C45-7648-80C6-E72FCCF96118}" type="pres">
      <dgm:prSet presAssocID="{31874379-FB2A-4A01-A17E-9AE222DAC7A7}" presName="connTx" presStyleLbl="parChTrans1D2" presStyleIdx="1" presStyleCnt="2"/>
      <dgm:spPr/>
    </dgm:pt>
    <dgm:pt modelId="{026F5721-107F-1A47-B5D2-10441A063C2A}" type="pres">
      <dgm:prSet presAssocID="{0D53C077-C65D-4EAA-A61A-6ADFE0D4D149}" presName="root2" presStyleCnt="0"/>
      <dgm:spPr/>
    </dgm:pt>
    <dgm:pt modelId="{145127EC-C849-2442-8AF5-77272B89F09B}" type="pres">
      <dgm:prSet presAssocID="{0D53C077-C65D-4EAA-A61A-6ADFE0D4D149}" presName="LevelTwoTextNode" presStyleLbl="node2" presStyleIdx="1" presStyleCnt="2">
        <dgm:presLayoutVars>
          <dgm:chPref val="3"/>
        </dgm:presLayoutVars>
      </dgm:prSet>
      <dgm:spPr/>
    </dgm:pt>
    <dgm:pt modelId="{4E2A1365-EE37-1D43-8359-3FC0B2A01862}" type="pres">
      <dgm:prSet presAssocID="{0D53C077-C65D-4EAA-A61A-6ADFE0D4D149}" presName="level3hierChild" presStyleCnt="0"/>
      <dgm:spPr/>
    </dgm:pt>
    <dgm:pt modelId="{F9665291-43D2-1740-9FFB-9FAA9E817D4A}" type="pres">
      <dgm:prSet presAssocID="{8608A6AC-2D11-481A-81F8-F0B37FC75935}" presName="root1" presStyleCnt="0"/>
      <dgm:spPr/>
    </dgm:pt>
    <dgm:pt modelId="{70658A63-7F75-EF41-B7BB-4C3FBD375543}" type="pres">
      <dgm:prSet presAssocID="{8608A6AC-2D11-481A-81F8-F0B37FC75935}" presName="LevelOneTextNode" presStyleLbl="node0" presStyleIdx="2" presStyleCnt="3">
        <dgm:presLayoutVars>
          <dgm:chPref val="3"/>
        </dgm:presLayoutVars>
      </dgm:prSet>
      <dgm:spPr/>
    </dgm:pt>
    <dgm:pt modelId="{5CF5BAA7-D395-FF48-971D-B1F7E9419F97}" type="pres">
      <dgm:prSet presAssocID="{8608A6AC-2D11-481A-81F8-F0B37FC75935}" presName="level2hierChild" presStyleCnt="0"/>
      <dgm:spPr/>
    </dgm:pt>
  </dgm:ptLst>
  <dgm:cxnLst>
    <dgm:cxn modelId="{CF2A9606-6A98-C849-8D37-8FF95BF024F0}" type="presOf" srcId="{8327B34F-3AA4-41FC-A9A5-B8C349AD5D7F}" destId="{6BE7C120-E31E-CC4E-B017-E0BAB399E10F}" srcOrd="0" destOrd="0" presId="urn:microsoft.com/office/officeart/2005/8/layout/hierarchy2"/>
    <dgm:cxn modelId="{C77A4D19-5FBD-1942-9EA1-44EA4602B85F}" type="presOf" srcId="{8608A6AC-2D11-481A-81F8-F0B37FC75935}" destId="{70658A63-7F75-EF41-B7BB-4C3FBD375543}" srcOrd="0" destOrd="0" presId="urn:microsoft.com/office/officeart/2005/8/layout/hierarchy2"/>
    <dgm:cxn modelId="{434AAF24-389B-CE44-ABE4-7E2C52A21119}" type="presOf" srcId="{0D53C077-C65D-4EAA-A61A-6ADFE0D4D149}" destId="{145127EC-C849-2442-8AF5-77272B89F09B}" srcOrd="0" destOrd="0" presId="urn:microsoft.com/office/officeart/2005/8/layout/hierarchy2"/>
    <dgm:cxn modelId="{2E5DF030-D6D0-4045-A9D6-D8B8A8234743}" srcId="{8327B34F-3AA4-41FC-A9A5-B8C349AD5D7F}" destId="{8608A6AC-2D11-481A-81F8-F0B37FC75935}" srcOrd="2" destOrd="0" parTransId="{A70AB791-7963-48CE-BF60-3D009B89D2F4}" sibTransId="{0A254040-5F4D-487D-803F-73446E0037E6}"/>
    <dgm:cxn modelId="{714E3734-70AD-BF49-8CFE-401334E941CC}" type="presOf" srcId="{B1BEEB7D-D7E6-4418-808D-E3F030E16C79}" destId="{BEE1F3E1-385C-A641-839C-DA7CFA9BCCFE}" srcOrd="0" destOrd="0" presId="urn:microsoft.com/office/officeart/2005/8/layout/hierarchy2"/>
    <dgm:cxn modelId="{951D4438-DC8E-4805-98E6-4068E8E5E998}" srcId="{A54E6D16-D5DF-43FD-A5A9-322AFB27F163}" destId="{0D53C077-C65D-4EAA-A61A-6ADFE0D4D149}" srcOrd="1" destOrd="0" parTransId="{31874379-FB2A-4A01-A17E-9AE222DAC7A7}" sibTransId="{F1B4A094-25BE-481D-B7CC-3D517B4B010B}"/>
    <dgm:cxn modelId="{0309BF53-CE91-804D-BF66-9814FF0064CD}" type="presOf" srcId="{B1BEEB7D-D7E6-4418-808D-E3F030E16C79}" destId="{93FAE55C-09B1-0F41-B7FD-AD3B9635AF02}" srcOrd="1" destOrd="0" presId="urn:microsoft.com/office/officeart/2005/8/layout/hierarchy2"/>
    <dgm:cxn modelId="{B6FEE455-B126-514E-B381-55F879EEF725}" type="presOf" srcId="{A54E6D16-D5DF-43FD-A5A9-322AFB27F163}" destId="{7A03426C-C0E2-204F-9670-C8818A08DFE7}" srcOrd="0" destOrd="0" presId="urn:microsoft.com/office/officeart/2005/8/layout/hierarchy2"/>
    <dgm:cxn modelId="{269ECC63-AE50-4C2A-92C4-19EB2F30C58B}" srcId="{A54E6D16-D5DF-43FD-A5A9-322AFB27F163}" destId="{E757FA46-ED0C-4549-B61B-D4B876DAABD4}" srcOrd="0" destOrd="0" parTransId="{B1BEEB7D-D7E6-4418-808D-E3F030E16C79}" sibTransId="{F6B325DD-7A3D-47DB-9580-F75A8F73B57A}"/>
    <dgm:cxn modelId="{2DC00282-A2D9-4240-8663-619E43BE154D}" srcId="{8327B34F-3AA4-41FC-A9A5-B8C349AD5D7F}" destId="{D238D135-986D-41AA-8E0F-1EEA0E7A471F}" srcOrd="0" destOrd="0" parTransId="{2C23DB28-65B7-4921-9B42-DD18027CCC87}" sibTransId="{945441AC-46A5-4280-ABDC-769EBAA888A8}"/>
    <dgm:cxn modelId="{3B9C32A7-80D8-164F-AF05-3DE0BB3D720D}" type="presOf" srcId="{D238D135-986D-41AA-8E0F-1EEA0E7A471F}" destId="{8B6D30D6-7B27-704A-AF62-F4C429E50372}" srcOrd="0" destOrd="0" presId="urn:microsoft.com/office/officeart/2005/8/layout/hierarchy2"/>
    <dgm:cxn modelId="{7A757EC5-19E2-9948-9293-222D7A4D4708}" type="presOf" srcId="{31874379-FB2A-4A01-A17E-9AE222DAC7A7}" destId="{F7C6F776-2C45-7648-80C6-E72FCCF96118}" srcOrd="1" destOrd="0" presId="urn:microsoft.com/office/officeart/2005/8/layout/hierarchy2"/>
    <dgm:cxn modelId="{91BB55DD-719A-FD48-B228-80CBBE8D9A5C}" type="presOf" srcId="{E757FA46-ED0C-4549-B61B-D4B876DAABD4}" destId="{0CFEED4F-D71B-CA46-91C5-0A5DC5443054}" srcOrd="0" destOrd="0" presId="urn:microsoft.com/office/officeart/2005/8/layout/hierarchy2"/>
    <dgm:cxn modelId="{1838A9EE-4BB2-45ED-9F0D-4C4166F49C84}" srcId="{8327B34F-3AA4-41FC-A9A5-B8C349AD5D7F}" destId="{A54E6D16-D5DF-43FD-A5A9-322AFB27F163}" srcOrd="1" destOrd="0" parTransId="{CCD52E1B-7F0E-46CE-9DD1-37111A1A3B3A}" sibTransId="{F5CB7B70-2C3B-4B3C-B2EF-FDAE789EC247}"/>
    <dgm:cxn modelId="{D069C1F7-F55D-0747-8B2D-8B8406292553}" type="presOf" srcId="{31874379-FB2A-4A01-A17E-9AE222DAC7A7}" destId="{A0DEE0D0-6AE7-7E47-B90B-304E9B477E38}" srcOrd="0" destOrd="0" presId="urn:microsoft.com/office/officeart/2005/8/layout/hierarchy2"/>
    <dgm:cxn modelId="{EF25FCC7-A584-2946-B9F3-D47F53887F87}" type="presParOf" srcId="{6BE7C120-E31E-CC4E-B017-E0BAB399E10F}" destId="{EFE0A0A4-2E6D-9046-ABE2-88D1D16E817F}" srcOrd="0" destOrd="0" presId="urn:microsoft.com/office/officeart/2005/8/layout/hierarchy2"/>
    <dgm:cxn modelId="{2D5CB078-A69A-B04E-B07B-763F5FCD3D56}" type="presParOf" srcId="{EFE0A0A4-2E6D-9046-ABE2-88D1D16E817F}" destId="{8B6D30D6-7B27-704A-AF62-F4C429E50372}" srcOrd="0" destOrd="0" presId="urn:microsoft.com/office/officeart/2005/8/layout/hierarchy2"/>
    <dgm:cxn modelId="{0ABF5C2B-6393-664F-83E0-D00EEF564DEB}" type="presParOf" srcId="{EFE0A0A4-2E6D-9046-ABE2-88D1D16E817F}" destId="{34212C6F-F221-FD45-A451-A64B81C6AA8F}" srcOrd="1" destOrd="0" presId="urn:microsoft.com/office/officeart/2005/8/layout/hierarchy2"/>
    <dgm:cxn modelId="{5BB7175A-2483-C447-A7B9-2C12D9D1B538}" type="presParOf" srcId="{6BE7C120-E31E-CC4E-B017-E0BAB399E10F}" destId="{BC88BB0C-921C-4E4D-B3AD-12C4930AA758}" srcOrd="1" destOrd="0" presId="urn:microsoft.com/office/officeart/2005/8/layout/hierarchy2"/>
    <dgm:cxn modelId="{50FED701-CE91-494C-BDAA-73A368A5535A}" type="presParOf" srcId="{BC88BB0C-921C-4E4D-B3AD-12C4930AA758}" destId="{7A03426C-C0E2-204F-9670-C8818A08DFE7}" srcOrd="0" destOrd="0" presId="urn:microsoft.com/office/officeart/2005/8/layout/hierarchy2"/>
    <dgm:cxn modelId="{201C68EF-712E-3F46-A949-69C67B4F6F05}" type="presParOf" srcId="{BC88BB0C-921C-4E4D-B3AD-12C4930AA758}" destId="{65C95517-8D7E-0D40-A826-4079B744A3A6}" srcOrd="1" destOrd="0" presId="urn:microsoft.com/office/officeart/2005/8/layout/hierarchy2"/>
    <dgm:cxn modelId="{E38CF111-A788-B943-A997-5342E3767653}" type="presParOf" srcId="{65C95517-8D7E-0D40-A826-4079B744A3A6}" destId="{BEE1F3E1-385C-A641-839C-DA7CFA9BCCFE}" srcOrd="0" destOrd="0" presId="urn:microsoft.com/office/officeart/2005/8/layout/hierarchy2"/>
    <dgm:cxn modelId="{2B2E3612-A455-D94D-A395-6940544438D4}" type="presParOf" srcId="{BEE1F3E1-385C-A641-839C-DA7CFA9BCCFE}" destId="{93FAE55C-09B1-0F41-B7FD-AD3B9635AF02}" srcOrd="0" destOrd="0" presId="urn:microsoft.com/office/officeart/2005/8/layout/hierarchy2"/>
    <dgm:cxn modelId="{8D7094DE-C82F-D940-8DE7-573B67649A73}" type="presParOf" srcId="{65C95517-8D7E-0D40-A826-4079B744A3A6}" destId="{2EC66E33-F118-4D47-B830-C1AD12D68B62}" srcOrd="1" destOrd="0" presId="urn:microsoft.com/office/officeart/2005/8/layout/hierarchy2"/>
    <dgm:cxn modelId="{7DD4DE75-8B7E-9E45-A5F1-5C013CA35701}" type="presParOf" srcId="{2EC66E33-F118-4D47-B830-C1AD12D68B62}" destId="{0CFEED4F-D71B-CA46-91C5-0A5DC5443054}" srcOrd="0" destOrd="0" presId="urn:microsoft.com/office/officeart/2005/8/layout/hierarchy2"/>
    <dgm:cxn modelId="{6108D35F-9627-2F4D-81CE-6E342FAAC992}" type="presParOf" srcId="{2EC66E33-F118-4D47-B830-C1AD12D68B62}" destId="{0F900DEE-17E6-7A49-AF44-9C1FF5D6FE6E}" srcOrd="1" destOrd="0" presId="urn:microsoft.com/office/officeart/2005/8/layout/hierarchy2"/>
    <dgm:cxn modelId="{9EC4565A-26D9-0549-9FC7-48B906895B09}" type="presParOf" srcId="{65C95517-8D7E-0D40-A826-4079B744A3A6}" destId="{A0DEE0D0-6AE7-7E47-B90B-304E9B477E38}" srcOrd="2" destOrd="0" presId="urn:microsoft.com/office/officeart/2005/8/layout/hierarchy2"/>
    <dgm:cxn modelId="{65DE52B8-0098-1C46-AED5-DD5DBDCD5C3A}" type="presParOf" srcId="{A0DEE0D0-6AE7-7E47-B90B-304E9B477E38}" destId="{F7C6F776-2C45-7648-80C6-E72FCCF96118}" srcOrd="0" destOrd="0" presId="urn:microsoft.com/office/officeart/2005/8/layout/hierarchy2"/>
    <dgm:cxn modelId="{05779A07-70CF-D943-9D61-2CE771B67EB6}" type="presParOf" srcId="{65C95517-8D7E-0D40-A826-4079B744A3A6}" destId="{026F5721-107F-1A47-B5D2-10441A063C2A}" srcOrd="3" destOrd="0" presId="urn:microsoft.com/office/officeart/2005/8/layout/hierarchy2"/>
    <dgm:cxn modelId="{322032D2-1ED3-DB47-8E13-28157D43756C}" type="presParOf" srcId="{026F5721-107F-1A47-B5D2-10441A063C2A}" destId="{145127EC-C849-2442-8AF5-77272B89F09B}" srcOrd="0" destOrd="0" presId="urn:microsoft.com/office/officeart/2005/8/layout/hierarchy2"/>
    <dgm:cxn modelId="{FFE0A3AC-AC4D-C843-8F3A-99C5DF37FD5B}" type="presParOf" srcId="{026F5721-107F-1A47-B5D2-10441A063C2A}" destId="{4E2A1365-EE37-1D43-8359-3FC0B2A01862}" srcOrd="1" destOrd="0" presId="urn:microsoft.com/office/officeart/2005/8/layout/hierarchy2"/>
    <dgm:cxn modelId="{99F046FA-E335-E045-876D-E225E07A2350}" type="presParOf" srcId="{6BE7C120-E31E-CC4E-B017-E0BAB399E10F}" destId="{F9665291-43D2-1740-9FFB-9FAA9E817D4A}" srcOrd="2" destOrd="0" presId="urn:microsoft.com/office/officeart/2005/8/layout/hierarchy2"/>
    <dgm:cxn modelId="{891B98F4-CE86-9D4B-BE1E-0B8E6356A50A}" type="presParOf" srcId="{F9665291-43D2-1740-9FFB-9FAA9E817D4A}" destId="{70658A63-7F75-EF41-B7BB-4C3FBD375543}" srcOrd="0" destOrd="0" presId="urn:microsoft.com/office/officeart/2005/8/layout/hierarchy2"/>
    <dgm:cxn modelId="{29C12E3B-82D1-A34E-A333-A8D6226E6181}" type="presParOf" srcId="{F9665291-43D2-1740-9FFB-9FAA9E817D4A}" destId="{5CF5BAA7-D395-FF48-971D-B1F7E9419F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8AD030-0780-493F-9D1D-F5B7D8FFFDC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FA9CC50-908D-43AA-B432-C8761C179744}">
      <dgm:prSet/>
      <dgm:spPr/>
      <dgm:t>
        <a:bodyPr/>
        <a:lstStyle/>
        <a:p>
          <a:r>
            <a:rPr lang="da-DK"/>
            <a:t>DevOps er en bred tilgang, der integrerer </a:t>
          </a:r>
          <a:r>
            <a:rPr lang="da-DK" b="1"/>
            <a:t>softwareudvikling (Dev) og IT-drift (Ops) </a:t>
          </a:r>
          <a:r>
            <a:rPr lang="da-DK"/>
            <a:t>for at forbedre samarbejde, automatisering og levering af software. </a:t>
          </a:r>
          <a:endParaRPr lang="en-US"/>
        </a:p>
      </dgm:t>
    </dgm:pt>
    <dgm:pt modelId="{6A1A7DCE-FE95-45C5-BCC0-F279025BD14C}" type="parTrans" cxnId="{6855F4A1-6432-49A9-AF2D-7E674CB43B66}">
      <dgm:prSet/>
      <dgm:spPr/>
      <dgm:t>
        <a:bodyPr/>
        <a:lstStyle/>
        <a:p>
          <a:endParaRPr lang="en-US"/>
        </a:p>
      </dgm:t>
    </dgm:pt>
    <dgm:pt modelId="{9E0CCE7F-8585-4511-8B68-ECD7F7D679E8}" type="sibTrans" cxnId="{6855F4A1-6432-49A9-AF2D-7E674CB43B66}">
      <dgm:prSet/>
      <dgm:spPr/>
      <dgm:t>
        <a:bodyPr/>
        <a:lstStyle/>
        <a:p>
          <a:endParaRPr lang="en-US"/>
        </a:p>
      </dgm:t>
    </dgm:pt>
    <dgm:pt modelId="{D16630E2-2312-45B9-8202-0720878CC7E0}">
      <dgm:prSet/>
      <dgm:spPr/>
      <dgm:t>
        <a:bodyPr/>
        <a:lstStyle/>
        <a:p>
          <a:r>
            <a:rPr lang="da-DK"/>
            <a:t>Det handler </a:t>
          </a:r>
          <a:r>
            <a:rPr lang="da-DK" b="1"/>
            <a:t>ikke kun om værktøjer, men også om en kulturændring</a:t>
          </a:r>
          <a:r>
            <a:rPr lang="da-DK"/>
            <a:t>, hvor udviklere og driftsteams arbejder tættere sammen for at sikre hurtigere og mere pålidelige softwareleverancer.</a:t>
          </a:r>
          <a:endParaRPr lang="en-US"/>
        </a:p>
      </dgm:t>
    </dgm:pt>
    <dgm:pt modelId="{6A290185-3419-42E2-AE49-8EBC8E4F28A3}" type="parTrans" cxnId="{CFBBAB82-553D-4F5B-BAAD-04C5D060DD4F}">
      <dgm:prSet/>
      <dgm:spPr/>
      <dgm:t>
        <a:bodyPr/>
        <a:lstStyle/>
        <a:p>
          <a:endParaRPr lang="en-US"/>
        </a:p>
      </dgm:t>
    </dgm:pt>
    <dgm:pt modelId="{0E05B267-BF65-4371-897E-90DC192F37C0}" type="sibTrans" cxnId="{CFBBAB82-553D-4F5B-BAAD-04C5D060DD4F}">
      <dgm:prSet/>
      <dgm:spPr/>
      <dgm:t>
        <a:bodyPr/>
        <a:lstStyle/>
        <a:p>
          <a:endParaRPr lang="en-US"/>
        </a:p>
      </dgm:t>
    </dgm:pt>
    <dgm:pt modelId="{42E8872A-E124-124A-9238-A454212AB048}" type="pres">
      <dgm:prSet presAssocID="{B58AD030-0780-493F-9D1D-F5B7D8FFFD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AC52C5-E2EF-1C40-BFE6-2E87DDD9115C}" type="pres">
      <dgm:prSet presAssocID="{EFA9CC50-908D-43AA-B432-C8761C179744}" presName="hierRoot1" presStyleCnt="0"/>
      <dgm:spPr/>
    </dgm:pt>
    <dgm:pt modelId="{532A3476-FCBF-FB41-BE84-1F5016565AA8}" type="pres">
      <dgm:prSet presAssocID="{EFA9CC50-908D-43AA-B432-C8761C179744}" presName="composite" presStyleCnt="0"/>
      <dgm:spPr/>
    </dgm:pt>
    <dgm:pt modelId="{5C2E8148-7EAD-E648-9707-0F1A1204454C}" type="pres">
      <dgm:prSet presAssocID="{EFA9CC50-908D-43AA-B432-C8761C179744}" presName="background" presStyleLbl="node0" presStyleIdx="0" presStyleCnt="2"/>
      <dgm:spPr/>
    </dgm:pt>
    <dgm:pt modelId="{7EC39D3B-8DF0-D64B-BA75-32A8521C37C2}" type="pres">
      <dgm:prSet presAssocID="{EFA9CC50-908D-43AA-B432-C8761C179744}" presName="text" presStyleLbl="fgAcc0" presStyleIdx="0" presStyleCnt="2">
        <dgm:presLayoutVars>
          <dgm:chPref val="3"/>
        </dgm:presLayoutVars>
      </dgm:prSet>
      <dgm:spPr/>
    </dgm:pt>
    <dgm:pt modelId="{39A0C4AF-FFCE-B949-B3E1-E45CD956F0B1}" type="pres">
      <dgm:prSet presAssocID="{EFA9CC50-908D-43AA-B432-C8761C179744}" presName="hierChild2" presStyleCnt="0"/>
      <dgm:spPr/>
    </dgm:pt>
    <dgm:pt modelId="{F66591EF-709B-8549-B72C-79D2E708079B}" type="pres">
      <dgm:prSet presAssocID="{D16630E2-2312-45B9-8202-0720878CC7E0}" presName="hierRoot1" presStyleCnt="0"/>
      <dgm:spPr/>
    </dgm:pt>
    <dgm:pt modelId="{4039BC2E-423E-104D-AF32-8086EE0F1092}" type="pres">
      <dgm:prSet presAssocID="{D16630E2-2312-45B9-8202-0720878CC7E0}" presName="composite" presStyleCnt="0"/>
      <dgm:spPr/>
    </dgm:pt>
    <dgm:pt modelId="{5F916EC9-451D-5648-AC23-133694D14090}" type="pres">
      <dgm:prSet presAssocID="{D16630E2-2312-45B9-8202-0720878CC7E0}" presName="background" presStyleLbl="node0" presStyleIdx="1" presStyleCnt="2"/>
      <dgm:spPr/>
    </dgm:pt>
    <dgm:pt modelId="{8956DA55-3B75-024C-AD59-FDBB8070B3A5}" type="pres">
      <dgm:prSet presAssocID="{D16630E2-2312-45B9-8202-0720878CC7E0}" presName="text" presStyleLbl="fgAcc0" presStyleIdx="1" presStyleCnt="2">
        <dgm:presLayoutVars>
          <dgm:chPref val="3"/>
        </dgm:presLayoutVars>
      </dgm:prSet>
      <dgm:spPr/>
    </dgm:pt>
    <dgm:pt modelId="{EC7ADE79-A2CD-0947-B247-F3AD98DEC7FA}" type="pres">
      <dgm:prSet presAssocID="{D16630E2-2312-45B9-8202-0720878CC7E0}" presName="hierChild2" presStyleCnt="0"/>
      <dgm:spPr/>
    </dgm:pt>
  </dgm:ptLst>
  <dgm:cxnLst>
    <dgm:cxn modelId="{CFBBAB82-553D-4F5B-BAAD-04C5D060DD4F}" srcId="{B58AD030-0780-493F-9D1D-F5B7D8FFFDCB}" destId="{D16630E2-2312-45B9-8202-0720878CC7E0}" srcOrd="1" destOrd="0" parTransId="{6A290185-3419-42E2-AE49-8EBC8E4F28A3}" sibTransId="{0E05B267-BF65-4371-897E-90DC192F37C0}"/>
    <dgm:cxn modelId="{6855F4A1-6432-49A9-AF2D-7E674CB43B66}" srcId="{B58AD030-0780-493F-9D1D-F5B7D8FFFDCB}" destId="{EFA9CC50-908D-43AA-B432-C8761C179744}" srcOrd="0" destOrd="0" parTransId="{6A1A7DCE-FE95-45C5-BCC0-F279025BD14C}" sibTransId="{9E0CCE7F-8585-4511-8B68-ECD7F7D679E8}"/>
    <dgm:cxn modelId="{B7D989A2-706F-4141-88F6-FF53779540D0}" type="presOf" srcId="{EFA9CC50-908D-43AA-B432-C8761C179744}" destId="{7EC39D3B-8DF0-D64B-BA75-32A8521C37C2}" srcOrd="0" destOrd="0" presId="urn:microsoft.com/office/officeart/2005/8/layout/hierarchy1"/>
    <dgm:cxn modelId="{924A81A5-7A1A-A147-A201-629A83A92674}" type="presOf" srcId="{D16630E2-2312-45B9-8202-0720878CC7E0}" destId="{8956DA55-3B75-024C-AD59-FDBB8070B3A5}" srcOrd="0" destOrd="0" presId="urn:microsoft.com/office/officeart/2005/8/layout/hierarchy1"/>
    <dgm:cxn modelId="{C9E614AE-9D0C-984E-8EA1-1AD4B85EF1AB}" type="presOf" srcId="{B58AD030-0780-493F-9D1D-F5B7D8FFFDCB}" destId="{42E8872A-E124-124A-9238-A454212AB048}" srcOrd="0" destOrd="0" presId="urn:microsoft.com/office/officeart/2005/8/layout/hierarchy1"/>
    <dgm:cxn modelId="{1C4CA127-38BD-6643-85FE-257483D08CA6}" type="presParOf" srcId="{42E8872A-E124-124A-9238-A454212AB048}" destId="{5FAC52C5-E2EF-1C40-BFE6-2E87DDD9115C}" srcOrd="0" destOrd="0" presId="urn:microsoft.com/office/officeart/2005/8/layout/hierarchy1"/>
    <dgm:cxn modelId="{80EF7ECB-2BF6-FB46-9A1F-53B234091CF9}" type="presParOf" srcId="{5FAC52C5-E2EF-1C40-BFE6-2E87DDD9115C}" destId="{532A3476-FCBF-FB41-BE84-1F5016565AA8}" srcOrd="0" destOrd="0" presId="urn:microsoft.com/office/officeart/2005/8/layout/hierarchy1"/>
    <dgm:cxn modelId="{1408B0EF-11A8-8448-A317-436DE4BBEA21}" type="presParOf" srcId="{532A3476-FCBF-FB41-BE84-1F5016565AA8}" destId="{5C2E8148-7EAD-E648-9707-0F1A1204454C}" srcOrd="0" destOrd="0" presId="urn:microsoft.com/office/officeart/2005/8/layout/hierarchy1"/>
    <dgm:cxn modelId="{683AD6E6-C0B7-3341-9C3D-AFA7E62AFBA7}" type="presParOf" srcId="{532A3476-FCBF-FB41-BE84-1F5016565AA8}" destId="{7EC39D3B-8DF0-D64B-BA75-32A8521C37C2}" srcOrd="1" destOrd="0" presId="urn:microsoft.com/office/officeart/2005/8/layout/hierarchy1"/>
    <dgm:cxn modelId="{6D147744-B386-5344-BC67-37A0074F140D}" type="presParOf" srcId="{5FAC52C5-E2EF-1C40-BFE6-2E87DDD9115C}" destId="{39A0C4AF-FFCE-B949-B3E1-E45CD956F0B1}" srcOrd="1" destOrd="0" presId="urn:microsoft.com/office/officeart/2005/8/layout/hierarchy1"/>
    <dgm:cxn modelId="{478E02B7-B2E1-1E4F-8558-6B31A08D7C6E}" type="presParOf" srcId="{42E8872A-E124-124A-9238-A454212AB048}" destId="{F66591EF-709B-8549-B72C-79D2E708079B}" srcOrd="1" destOrd="0" presId="urn:microsoft.com/office/officeart/2005/8/layout/hierarchy1"/>
    <dgm:cxn modelId="{10B2DFCC-83CE-9244-8B5B-EA463A333808}" type="presParOf" srcId="{F66591EF-709B-8549-B72C-79D2E708079B}" destId="{4039BC2E-423E-104D-AF32-8086EE0F1092}" srcOrd="0" destOrd="0" presId="urn:microsoft.com/office/officeart/2005/8/layout/hierarchy1"/>
    <dgm:cxn modelId="{29D6919A-1DED-6444-8022-CD64C45C7A9C}" type="presParOf" srcId="{4039BC2E-423E-104D-AF32-8086EE0F1092}" destId="{5F916EC9-451D-5648-AC23-133694D14090}" srcOrd="0" destOrd="0" presId="urn:microsoft.com/office/officeart/2005/8/layout/hierarchy1"/>
    <dgm:cxn modelId="{90800E69-4FB2-F449-BA38-8900BCFCBC7D}" type="presParOf" srcId="{4039BC2E-423E-104D-AF32-8086EE0F1092}" destId="{8956DA55-3B75-024C-AD59-FDBB8070B3A5}" srcOrd="1" destOrd="0" presId="urn:microsoft.com/office/officeart/2005/8/layout/hierarchy1"/>
    <dgm:cxn modelId="{8DA0BF35-E960-8B40-BE64-0FD7D13D3CD5}" type="presParOf" srcId="{F66591EF-709B-8549-B72C-79D2E708079B}" destId="{EC7ADE79-A2CD-0947-B247-F3AD98DEC7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DC6F5-C0B0-46AF-8ADB-FCE2B57B7F7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96997CB-359F-4F7C-AED1-A382D82553E4}">
      <dgm:prSet/>
      <dgm:spPr/>
      <dgm:t>
        <a:bodyPr/>
        <a:lstStyle/>
        <a:p>
          <a:r>
            <a:rPr lang="en-GB" b="1"/>
            <a:t>Samarbejde mellem teams</a:t>
          </a:r>
          <a:r>
            <a:rPr lang="en-GB"/>
            <a:t> (Dev &amp; Ops)</a:t>
          </a:r>
          <a:endParaRPr lang="en-US"/>
        </a:p>
      </dgm:t>
    </dgm:pt>
    <dgm:pt modelId="{D043297F-4CAF-458A-92D8-446F88979C60}" type="parTrans" cxnId="{71A7EDDD-13CA-44D0-B899-6F7A36870D53}">
      <dgm:prSet/>
      <dgm:spPr/>
      <dgm:t>
        <a:bodyPr/>
        <a:lstStyle/>
        <a:p>
          <a:endParaRPr lang="en-US"/>
        </a:p>
      </dgm:t>
    </dgm:pt>
    <dgm:pt modelId="{B15DAC24-E225-4B69-A2E8-7286988AB45D}" type="sibTrans" cxnId="{71A7EDDD-13CA-44D0-B899-6F7A36870D53}">
      <dgm:prSet/>
      <dgm:spPr/>
      <dgm:t>
        <a:bodyPr/>
        <a:lstStyle/>
        <a:p>
          <a:endParaRPr lang="en-US"/>
        </a:p>
      </dgm:t>
    </dgm:pt>
    <dgm:pt modelId="{DDF060F5-0D0C-45DD-A7F5-53903E9F134B}">
      <dgm:prSet/>
      <dgm:spPr/>
      <dgm:t>
        <a:bodyPr/>
        <a:lstStyle/>
        <a:p>
          <a:r>
            <a:rPr lang="en-GB" b="1"/>
            <a:t>Automatisering af processer</a:t>
          </a:r>
          <a:endParaRPr lang="en-US"/>
        </a:p>
      </dgm:t>
    </dgm:pt>
    <dgm:pt modelId="{0C797B53-88FD-4EE0-90E9-D70F30C0F59A}" type="parTrans" cxnId="{6C3DF53E-1B2D-4CAA-948A-416BE9120445}">
      <dgm:prSet/>
      <dgm:spPr/>
      <dgm:t>
        <a:bodyPr/>
        <a:lstStyle/>
        <a:p>
          <a:endParaRPr lang="en-US"/>
        </a:p>
      </dgm:t>
    </dgm:pt>
    <dgm:pt modelId="{94C441E8-2D69-4B5B-899F-89706E931ACF}" type="sibTrans" cxnId="{6C3DF53E-1B2D-4CAA-948A-416BE9120445}">
      <dgm:prSet/>
      <dgm:spPr/>
      <dgm:t>
        <a:bodyPr/>
        <a:lstStyle/>
        <a:p>
          <a:endParaRPr lang="en-US"/>
        </a:p>
      </dgm:t>
    </dgm:pt>
    <dgm:pt modelId="{42AA0312-6C34-46D6-BC75-6F78992C8AC7}">
      <dgm:prSet/>
      <dgm:spPr/>
      <dgm:t>
        <a:bodyPr/>
        <a:lstStyle/>
        <a:p>
          <a:r>
            <a:rPr lang="en-GB" b="1"/>
            <a:t>Kontinuerlig overvågning &amp; feedback</a:t>
          </a:r>
          <a:endParaRPr lang="en-US"/>
        </a:p>
      </dgm:t>
    </dgm:pt>
    <dgm:pt modelId="{9CCCB37A-612A-4F50-88B6-3EC899AD11F3}" type="parTrans" cxnId="{0066AF94-D41F-49B1-86AD-414144547E89}">
      <dgm:prSet/>
      <dgm:spPr/>
      <dgm:t>
        <a:bodyPr/>
        <a:lstStyle/>
        <a:p>
          <a:endParaRPr lang="en-US"/>
        </a:p>
      </dgm:t>
    </dgm:pt>
    <dgm:pt modelId="{23BB20DB-9B83-4C9D-8B3B-5BF1E8E48484}" type="sibTrans" cxnId="{0066AF94-D41F-49B1-86AD-414144547E89}">
      <dgm:prSet/>
      <dgm:spPr/>
      <dgm:t>
        <a:bodyPr/>
        <a:lstStyle/>
        <a:p>
          <a:endParaRPr lang="en-US"/>
        </a:p>
      </dgm:t>
    </dgm:pt>
    <dgm:pt modelId="{9D9E94EB-9790-4161-9EFA-019F8CFEB5A5}">
      <dgm:prSet/>
      <dgm:spPr/>
      <dgm:t>
        <a:bodyPr/>
        <a:lstStyle/>
        <a:p>
          <a:r>
            <a:rPr lang="en-GB" b="1"/>
            <a:t>Infrastructure as Code (IaC)</a:t>
          </a:r>
          <a:endParaRPr lang="en-US"/>
        </a:p>
      </dgm:t>
    </dgm:pt>
    <dgm:pt modelId="{C0AE2578-C0E4-43B8-BE2E-47BA5046C8F6}" type="parTrans" cxnId="{B0BECD79-BC98-49CD-A1A3-A00C01C67619}">
      <dgm:prSet/>
      <dgm:spPr/>
      <dgm:t>
        <a:bodyPr/>
        <a:lstStyle/>
        <a:p>
          <a:endParaRPr lang="en-US"/>
        </a:p>
      </dgm:t>
    </dgm:pt>
    <dgm:pt modelId="{A7E30315-8520-450F-B291-68947C04A882}" type="sibTrans" cxnId="{B0BECD79-BC98-49CD-A1A3-A00C01C67619}">
      <dgm:prSet/>
      <dgm:spPr/>
      <dgm:t>
        <a:bodyPr/>
        <a:lstStyle/>
        <a:p>
          <a:endParaRPr lang="en-US"/>
        </a:p>
      </dgm:t>
    </dgm:pt>
    <dgm:pt modelId="{8AC690A7-6B70-4A81-8542-CDB106756969}">
      <dgm:prSet/>
      <dgm:spPr/>
      <dgm:t>
        <a:bodyPr/>
        <a:lstStyle/>
        <a:p>
          <a:r>
            <a:rPr lang="en-GB" b="1"/>
            <a:t>Sikkerhedsintegration (DevSecOps)</a:t>
          </a:r>
          <a:endParaRPr lang="en-US"/>
        </a:p>
      </dgm:t>
    </dgm:pt>
    <dgm:pt modelId="{BC954F12-9B1E-471A-8AFB-D4F51C1AFA9E}" type="parTrans" cxnId="{34CDAFE1-73D5-415E-91BC-99E9AC9ECAD1}">
      <dgm:prSet/>
      <dgm:spPr/>
      <dgm:t>
        <a:bodyPr/>
        <a:lstStyle/>
        <a:p>
          <a:endParaRPr lang="en-US"/>
        </a:p>
      </dgm:t>
    </dgm:pt>
    <dgm:pt modelId="{11E89477-07B5-4049-A53E-029B6B4101DA}" type="sibTrans" cxnId="{34CDAFE1-73D5-415E-91BC-99E9AC9ECAD1}">
      <dgm:prSet/>
      <dgm:spPr/>
      <dgm:t>
        <a:bodyPr/>
        <a:lstStyle/>
        <a:p>
          <a:endParaRPr lang="en-US"/>
        </a:p>
      </dgm:t>
    </dgm:pt>
    <dgm:pt modelId="{CB7E8917-F547-5947-8B0F-E942CF364905}" type="pres">
      <dgm:prSet presAssocID="{DB6DC6F5-C0B0-46AF-8ADB-FCE2B57B7F77}" presName="linear" presStyleCnt="0">
        <dgm:presLayoutVars>
          <dgm:animLvl val="lvl"/>
          <dgm:resizeHandles val="exact"/>
        </dgm:presLayoutVars>
      </dgm:prSet>
      <dgm:spPr/>
    </dgm:pt>
    <dgm:pt modelId="{256259DD-68DC-5A4A-95ED-375B9A7821EE}" type="pres">
      <dgm:prSet presAssocID="{696997CB-359F-4F7C-AED1-A382D82553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D22272E-A44F-7145-B521-AE5BFC2FD2CD}" type="pres">
      <dgm:prSet presAssocID="{B15DAC24-E225-4B69-A2E8-7286988AB45D}" presName="spacer" presStyleCnt="0"/>
      <dgm:spPr/>
    </dgm:pt>
    <dgm:pt modelId="{B73CE897-E12C-D045-86A2-CFDE14A0CCA0}" type="pres">
      <dgm:prSet presAssocID="{DDF060F5-0D0C-45DD-A7F5-53903E9F13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2D0A5BA-3B99-BA43-879D-AEA999CC3ECE}" type="pres">
      <dgm:prSet presAssocID="{94C441E8-2D69-4B5B-899F-89706E931ACF}" presName="spacer" presStyleCnt="0"/>
      <dgm:spPr/>
    </dgm:pt>
    <dgm:pt modelId="{9F8EDEB3-5CF2-D44B-8FA1-200E1869339D}" type="pres">
      <dgm:prSet presAssocID="{42AA0312-6C34-46D6-BC75-6F78992C8A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8A81CF-483B-064E-8857-F2E251F9BDBC}" type="pres">
      <dgm:prSet presAssocID="{23BB20DB-9B83-4C9D-8B3B-5BF1E8E48484}" presName="spacer" presStyleCnt="0"/>
      <dgm:spPr/>
    </dgm:pt>
    <dgm:pt modelId="{21A8BD74-AC7B-C64D-A2CC-365491F69ADC}" type="pres">
      <dgm:prSet presAssocID="{9D9E94EB-9790-4161-9EFA-019F8CFEB5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C4E270-79C3-7B42-95CC-0B4DCBB0AECB}" type="pres">
      <dgm:prSet presAssocID="{A7E30315-8520-450F-B291-68947C04A882}" presName="spacer" presStyleCnt="0"/>
      <dgm:spPr/>
    </dgm:pt>
    <dgm:pt modelId="{A8E1080C-8F08-D34B-BB9E-37F2CB080ACC}" type="pres">
      <dgm:prSet presAssocID="{8AC690A7-6B70-4A81-8542-CDB10675696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C232918-148B-D642-8DDE-C88A94793133}" type="presOf" srcId="{42AA0312-6C34-46D6-BC75-6F78992C8AC7}" destId="{9F8EDEB3-5CF2-D44B-8FA1-200E1869339D}" srcOrd="0" destOrd="0" presId="urn:microsoft.com/office/officeart/2005/8/layout/vList2"/>
    <dgm:cxn modelId="{6C3DF53E-1B2D-4CAA-948A-416BE9120445}" srcId="{DB6DC6F5-C0B0-46AF-8ADB-FCE2B57B7F77}" destId="{DDF060F5-0D0C-45DD-A7F5-53903E9F134B}" srcOrd="1" destOrd="0" parTransId="{0C797B53-88FD-4EE0-90E9-D70F30C0F59A}" sibTransId="{94C441E8-2D69-4B5B-899F-89706E931ACF}"/>
    <dgm:cxn modelId="{D5E1155B-72FE-C648-88F4-8D82FCDD94A7}" type="presOf" srcId="{DB6DC6F5-C0B0-46AF-8ADB-FCE2B57B7F77}" destId="{CB7E8917-F547-5947-8B0F-E942CF364905}" srcOrd="0" destOrd="0" presId="urn:microsoft.com/office/officeart/2005/8/layout/vList2"/>
    <dgm:cxn modelId="{9A52D163-B103-994B-8429-770B759F2559}" type="presOf" srcId="{8AC690A7-6B70-4A81-8542-CDB106756969}" destId="{A8E1080C-8F08-D34B-BB9E-37F2CB080ACC}" srcOrd="0" destOrd="0" presId="urn:microsoft.com/office/officeart/2005/8/layout/vList2"/>
    <dgm:cxn modelId="{021D8C68-ACF6-8046-8524-CBB4D63669F0}" type="presOf" srcId="{9D9E94EB-9790-4161-9EFA-019F8CFEB5A5}" destId="{21A8BD74-AC7B-C64D-A2CC-365491F69ADC}" srcOrd="0" destOrd="0" presId="urn:microsoft.com/office/officeart/2005/8/layout/vList2"/>
    <dgm:cxn modelId="{B0BECD79-BC98-49CD-A1A3-A00C01C67619}" srcId="{DB6DC6F5-C0B0-46AF-8ADB-FCE2B57B7F77}" destId="{9D9E94EB-9790-4161-9EFA-019F8CFEB5A5}" srcOrd="3" destOrd="0" parTransId="{C0AE2578-C0E4-43B8-BE2E-47BA5046C8F6}" sibTransId="{A7E30315-8520-450F-B291-68947C04A882}"/>
    <dgm:cxn modelId="{7CA86585-66CA-124E-9FB0-DF61E2ED29CB}" type="presOf" srcId="{DDF060F5-0D0C-45DD-A7F5-53903E9F134B}" destId="{B73CE897-E12C-D045-86A2-CFDE14A0CCA0}" srcOrd="0" destOrd="0" presId="urn:microsoft.com/office/officeart/2005/8/layout/vList2"/>
    <dgm:cxn modelId="{0066AF94-D41F-49B1-86AD-414144547E89}" srcId="{DB6DC6F5-C0B0-46AF-8ADB-FCE2B57B7F77}" destId="{42AA0312-6C34-46D6-BC75-6F78992C8AC7}" srcOrd="2" destOrd="0" parTransId="{9CCCB37A-612A-4F50-88B6-3EC899AD11F3}" sibTransId="{23BB20DB-9B83-4C9D-8B3B-5BF1E8E48484}"/>
    <dgm:cxn modelId="{CC2327D7-F942-C840-A695-079F96B0EB86}" type="presOf" srcId="{696997CB-359F-4F7C-AED1-A382D82553E4}" destId="{256259DD-68DC-5A4A-95ED-375B9A7821EE}" srcOrd="0" destOrd="0" presId="urn:microsoft.com/office/officeart/2005/8/layout/vList2"/>
    <dgm:cxn modelId="{71A7EDDD-13CA-44D0-B899-6F7A36870D53}" srcId="{DB6DC6F5-C0B0-46AF-8ADB-FCE2B57B7F77}" destId="{696997CB-359F-4F7C-AED1-A382D82553E4}" srcOrd="0" destOrd="0" parTransId="{D043297F-4CAF-458A-92D8-446F88979C60}" sibTransId="{B15DAC24-E225-4B69-A2E8-7286988AB45D}"/>
    <dgm:cxn modelId="{34CDAFE1-73D5-415E-91BC-99E9AC9ECAD1}" srcId="{DB6DC6F5-C0B0-46AF-8ADB-FCE2B57B7F77}" destId="{8AC690A7-6B70-4A81-8542-CDB106756969}" srcOrd="4" destOrd="0" parTransId="{BC954F12-9B1E-471A-8AFB-D4F51C1AFA9E}" sibTransId="{11E89477-07B5-4049-A53E-029B6B4101DA}"/>
    <dgm:cxn modelId="{F5710C95-D7C8-B347-A357-D6871003500D}" type="presParOf" srcId="{CB7E8917-F547-5947-8B0F-E942CF364905}" destId="{256259DD-68DC-5A4A-95ED-375B9A7821EE}" srcOrd="0" destOrd="0" presId="urn:microsoft.com/office/officeart/2005/8/layout/vList2"/>
    <dgm:cxn modelId="{583FE0AC-5834-A341-AF4E-19D9657D4873}" type="presParOf" srcId="{CB7E8917-F547-5947-8B0F-E942CF364905}" destId="{5D22272E-A44F-7145-B521-AE5BFC2FD2CD}" srcOrd="1" destOrd="0" presId="urn:microsoft.com/office/officeart/2005/8/layout/vList2"/>
    <dgm:cxn modelId="{EBFF78B5-16CD-5A4A-8AEF-82EB7E36F99E}" type="presParOf" srcId="{CB7E8917-F547-5947-8B0F-E942CF364905}" destId="{B73CE897-E12C-D045-86A2-CFDE14A0CCA0}" srcOrd="2" destOrd="0" presId="urn:microsoft.com/office/officeart/2005/8/layout/vList2"/>
    <dgm:cxn modelId="{A44E154F-A9FA-884D-BC63-66FE235E1136}" type="presParOf" srcId="{CB7E8917-F547-5947-8B0F-E942CF364905}" destId="{D2D0A5BA-3B99-BA43-879D-AEA999CC3ECE}" srcOrd="3" destOrd="0" presId="urn:microsoft.com/office/officeart/2005/8/layout/vList2"/>
    <dgm:cxn modelId="{98A8C901-CF17-A44D-B404-A7D48AFA3FDB}" type="presParOf" srcId="{CB7E8917-F547-5947-8B0F-E942CF364905}" destId="{9F8EDEB3-5CF2-D44B-8FA1-200E1869339D}" srcOrd="4" destOrd="0" presId="urn:microsoft.com/office/officeart/2005/8/layout/vList2"/>
    <dgm:cxn modelId="{FF84DD05-A3E5-9244-BC6F-D9D5BED05459}" type="presParOf" srcId="{CB7E8917-F547-5947-8B0F-E942CF364905}" destId="{048A81CF-483B-064E-8857-F2E251F9BDBC}" srcOrd="5" destOrd="0" presId="urn:microsoft.com/office/officeart/2005/8/layout/vList2"/>
    <dgm:cxn modelId="{65B004C0-FFAE-244C-BC04-BDB15455DF6F}" type="presParOf" srcId="{CB7E8917-F547-5947-8B0F-E942CF364905}" destId="{21A8BD74-AC7B-C64D-A2CC-365491F69ADC}" srcOrd="6" destOrd="0" presId="urn:microsoft.com/office/officeart/2005/8/layout/vList2"/>
    <dgm:cxn modelId="{677AA55D-0C9F-7A4A-A7DA-29FEC14CF458}" type="presParOf" srcId="{CB7E8917-F547-5947-8B0F-E942CF364905}" destId="{27C4E270-79C3-7B42-95CC-0B4DCBB0AECB}" srcOrd="7" destOrd="0" presId="urn:microsoft.com/office/officeart/2005/8/layout/vList2"/>
    <dgm:cxn modelId="{4C5F60CC-3482-0645-8B69-528A7626A69B}" type="presParOf" srcId="{CB7E8917-F547-5947-8B0F-E942CF364905}" destId="{A8E1080C-8F08-D34B-BB9E-37F2CB080AC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67CF70-D821-48A4-B9FA-3A172FFBBA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3A2EA-0766-4975-87CC-1294D4ACBEA2}">
      <dgm:prSet/>
      <dgm:spPr/>
      <dgm:t>
        <a:bodyPr/>
        <a:lstStyle/>
        <a:p>
          <a:r>
            <a:rPr lang="en-GB" b="1"/>
            <a:t>CI/CD:</a:t>
          </a:r>
          <a:r>
            <a:rPr lang="en-GB"/>
            <a:t> Jenkins, </a:t>
          </a:r>
          <a:r>
            <a:rPr lang="en-GB" u="sng"/>
            <a:t>GitHub</a:t>
          </a:r>
          <a:r>
            <a:rPr lang="en-GB"/>
            <a:t> </a:t>
          </a:r>
          <a:r>
            <a:rPr lang="en-GB" u="sng"/>
            <a:t>Actions</a:t>
          </a:r>
          <a:r>
            <a:rPr lang="en-GB"/>
            <a:t>, GitLab CI</a:t>
          </a:r>
          <a:endParaRPr lang="en-US"/>
        </a:p>
      </dgm:t>
    </dgm:pt>
    <dgm:pt modelId="{D533A020-511E-47CD-B9D9-76D8AAC494EA}" type="parTrans" cxnId="{331A7711-DD03-42F6-A390-7183422467A1}">
      <dgm:prSet/>
      <dgm:spPr/>
      <dgm:t>
        <a:bodyPr/>
        <a:lstStyle/>
        <a:p>
          <a:endParaRPr lang="en-US"/>
        </a:p>
      </dgm:t>
    </dgm:pt>
    <dgm:pt modelId="{9FC01698-DC7E-4BE9-8873-F25301CDD554}" type="sibTrans" cxnId="{331A7711-DD03-42F6-A390-7183422467A1}">
      <dgm:prSet/>
      <dgm:spPr/>
      <dgm:t>
        <a:bodyPr/>
        <a:lstStyle/>
        <a:p>
          <a:endParaRPr lang="en-US"/>
        </a:p>
      </dgm:t>
    </dgm:pt>
    <dgm:pt modelId="{7F4DF359-5E31-474A-95EE-1B34324AD72B}">
      <dgm:prSet/>
      <dgm:spPr/>
      <dgm:t>
        <a:bodyPr/>
        <a:lstStyle/>
        <a:p>
          <a:r>
            <a:rPr lang="en-GB" b="1"/>
            <a:t>Konfigurationsstyring:</a:t>
          </a:r>
          <a:r>
            <a:rPr lang="en-GB"/>
            <a:t> </a:t>
          </a:r>
          <a:r>
            <a:rPr lang="en-GB" u="sng"/>
            <a:t>Ansible</a:t>
          </a:r>
          <a:r>
            <a:rPr lang="en-GB"/>
            <a:t>, Puppet, Chef</a:t>
          </a:r>
          <a:endParaRPr lang="en-US"/>
        </a:p>
      </dgm:t>
    </dgm:pt>
    <dgm:pt modelId="{76BF449A-E07A-4105-8EB8-B127B36A6D82}" type="parTrans" cxnId="{E647E1A5-D66F-47D9-8C40-BB0997536762}">
      <dgm:prSet/>
      <dgm:spPr/>
      <dgm:t>
        <a:bodyPr/>
        <a:lstStyle/>
        <a:p>
          <a:endParaRPr lang="en-US"/>
        </a:p>
      </dgm:t>
    </dgm:pt>
    <dgm:pt modelId="{D0B3EDE6-4999-45BC-841A-51A6CC7DCB12}" type="sibTrans" cxnId="{E647E1A5-D66F-47D9-8C40-BB0997536762}">
      <dgm:prSet/>
      <dgm:spPr/>
      <dgm:t>
        <a:bodyPr/>
        <a:lstStyle/>
        <a:p>
          <a:endParaRPr lang="en-US"/>
        </a:p>
      </dgm:t>
    </dgm:pt>
    <dgm:pt modelId="{05DF7AC4-83D2-4724-8B75-E5B38C94F487}">
      <dgm:prSet/>
      <dgm:spPr/>
      <dgm:t>
        <a:bodyPr/>
        <a:lstStyle/>
        <a:p>
          <a:r>
            <a:rPr lang="en-GB" b="1"/>
            <a:t>Container &amp; Orkestrering:</a:t>
          </a:r>
          <a:r>
            <a:rPr lang="en-GB"/>
            <a:t> </a:t>
          </a:r>
          <a:r>
            <a:rPr lang="en-GB" u="sng"/>
            <a:t>Docker</a:t>
          </a:r>
          <a:r>
            <a:rPr lang="en-GB"/>
            <a:t>, Kubernetes</a:t>
          </a:r>
          <a:endParaRPr lang="en-US"/>
        </a:p>
      </dgm:t>
    </dgm:pt>
    <dgm:pt modelId="{902057E3-6B54-497E-9445-B27F27377F03}" type="parTrans" cxnId="{636696F4-B206-4295-8656-365B6E8AC5FC}">
      <dgm:prSet/>
      <dgm:spPr/>
      <dgm:t>
        <a:bodyPr/>
        <a:lstStyle/>
        <a:p>
          <a:endParaRPr lang="en-US"/>
        </a:p>
      </dgm:t>
    </dgm:pt>
    <dgm:pt modelId="{915E4AB8-B7B4-4784-B10B-1927759AC29C}" type="sibTrans" cxnId="{636696F4-B206-4295-8656-365B6E8AC5FC}">
      <dgm:prSet/>
      <dgm:spPr/>
      <dgm:t>
        <a:bodyPr/>
        <a:lstStyle/>
        <a:p>
          <a:endParaRPr lang="en-US"/>
        </a:p>
      </dgm:t>
    </dgm:pt>
    <dgm:pt modelId="{DF9620E8-8914-47B1-850E-ABFE78D9FC69}">
      <dgm:prSet/>
      <dgm:spPr/>
      <dgm:t>
        <a:bodyPr/>
        <a:lstStyle/>
        <a:p>
          <a:r>
            <a:rPr lang="en-GB" b="1"/>
            <a:t>Overvågning:</a:t>
          </a:r>
          <a:r>
            <a:rPr lang="en-GB"/>
            <a:t> Prometheus, Grafana, </a:t>
          </a:r>
          <a:r>
            <a:rPr lang="en-GB" u="sng"/>
            <a:t>ELK Stack</a:t>
          </a:r>
          <a:endParaRPr lang="en-US"/>
        </a:p>
      </dgm:t>
    </dgm:pt>
    <dgm:pt modelId="{62C42419-0B4F-4459-B1D6-024F9BA7A587}" type="parTrans" cxnId="{2C6C8C3C-ED3A-4B45-A754-745B9EA70675}">
      <dgm:prSet/>
      <dgm:spPr/>
      <dgm:t>
        <a:bodyPr/>
        <a:lstStyle/>
        <a:p>
          <a:endParaRPr lang="en-US"/>
        </a:p>
      </dgm:t>
    </dgm:pt>
    <dgm:pt modelId="{95C018D6-BF30-42B9-B117-596314E497A0}" type="sibTrans" cxnId="{2C6C8C3C-ED3A-4B45-A754-745B9EA70675}">
      <dgm:prSet/>
      <dgm:spPr/>
      <dgm:t>
        <a:bodyPr/>
        <a:lstStyle/>
        <a:p>
          <a:endParaRPr lang="en-US"/>
        </a:p>
      </dgm:t>
    </dgm:pt>
    <dgm:pt modelId="{0F128001-4BF8-4DFF-A05D-E558B27F837E}" type="pres">
      <dgm:prSet presAssocID="{2B67CF70-D821-48A4-B9FA-3A172FFBBA3A}" presName="root" presStyleCnt="0">
        <dgm:presLayoutVars>
          <dgm:dir/>
          <dgm:resizeHandles val="exact"/>
        </dgm:presLayoutVars>
      </dgm:prSet>
      <dgm:spPr/>
    </dgm:pt>
    <dgm:pt modelId="{9F5FD163-2150-4A68-AD4E-113CAF2D3A90}" type="pres">
      <dgm:prSet presAssocID="{BEC3A2EA-0766-4975-87CC-1294D4ACBEA2}" presName="compNode" presStyleCnt="0"/>
      <dgm:spPr/>
    </dgm:pt>
    <dgm:pt modelId="{F2F05A85-E474-464C-BBCA-658ED0FC4A58}" type="pres">
      <dgm:prSet presAssocID="{BEC3A2EA-0766-4975-87CC-1294D4ACBEA2}" presName="bgRect" presStyleLbl="bgShp" presStyleIdx="0" presStyleCnt="4"/>
      <dgm:spPr/>
    </dgm:pt>
    <dgm:pt modelId="{66B4B1C9-6567-47D1-8346-DC08006C47C4}" type="pres">
      <dgm:prSet presAssocID="{BEC3A2EA-0766-4975-87CC-1294D4ACBE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285B718-D4E0-4371-BAAB-46F95DA254B5}" type="pres">
      <dgm:prSet presAssocID="{BEC3A2EA-0766-4975-87CC-1294D4ACBEA2}" presName="spaceRect" presStyleCnt="0"/>
      <dgm:spPr/>
    </dgm:pt>
    <dgm:pt modelId="{5E2A1D51-D688-40E0-93BA-6791517F6E52}" type="pres">
      <dgm:prSet presAssocID="{BEC3A2EA-0766-4975-87CC-1294D4ACBEA2}" presName="parTx" presStyleLbl="revTx" presStyleIdx="0" presStyleCnt="4">
        <dgm:presLayoutVars>
          <dgm:chMax val="0"/>
          <dgm:chPref val="0"/>
        </dgm:presLayoutVars>
      </dgm:prSet>
      <dgm:spPr/>
    </dgm:pt>
    <dgm:pt modelId="{67798BF4-306A-4B9A-A644-D4022470839B}" type="pres">
      <dgm:prSet presAssocID="{9FC01698-DC7E-4BE9-8873-F25301CDD554}" presName="sibTrans" presStyleCnt="0"/>
      <dgm:spPr/>
    </dgm:pt>
    <dgm:pt modelId="{8B8FE5EB-B3ED-49A2-835B-EFCADE7EDA0C}" type="pres">
      <dgm:prSet presAssocID="{7F4DF359-5E31-474A-95EE-1B34324AD72B}" presName="compNode" presStyleCnt="0"/>
      <dgm:spPr/>
    </dgm:pt>
    <dgm:pt modelId="{79F4F95D-E7DF-43AC-AACD-75E512F9A60F}" type="pres">
      <dgm:prSet presAssocID="{7F4DF359-5E31-474A-95EE-1B34324AD72B}" presName="bgRect" presStyleLbl="bgShp" presStyleIdx="1" presStyleCnt="4"/>
      <dgm:spPr/>
    </dgm:pt>
    <dgm:pt modelId="{C6CDB561-8A70-48E0-915C-341B634DE41F}" type="pres">
      <dgm:prSet presAssocID="{7F4DF359-5E31-474A-95EE-1B34324AD7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639D06EE-D8E1-49AA-881D-8483DF56A9D9}" type="pres">
      <dgm:prSet presAssocID="{7F4DF359-5E31-474A-95EE-1B34324AD72B}" presName="spaceRect" presStyleCnt="0"/>
      <dgm:spPr/>
    </dgm:pt>
    <dgm:pt modelId="{93566827-7F5A-4B42-A060-643FC967151C}" type="pres">
      <dgm:prSet presAssocID="{7F4DF359-5E31-474A-95EE-1B34324AD72B}" presName="parTx" presStyleLbl="revTx" presStyleIdx="1" presStyleCnt="4">
        <dgm:presLayoutVars>
          <dgm:chMax val="0"/>
          <dgm:chPref val="0"/>
        </dgm:presLayoutVars>
      </dgm:prSet>
      <dgm:spPr/>
    </dgm:pt>
    <dgm:pt modelId="{FEC3ECBF-8CC4-450C-8D21-D69C8F4BBECE}" type="pres">
      <dgm:prSet presAssocID="{D0B3EDE6-4999-45BC-841A-51A6CC7DCB12}" presName="sibTrans" presStyleCnt="0"/>
      <dgm:spPr/>
    </dgm:pt>
    <dgm:pt modelId="{E5E107EE-795D-4BAB-9D51-795F8F881572}" type="pres">
      <dgm:prSet presAssocID="{05DF7AC4-83D2-4724-8B75-E5B38C94F487}" presName="compNode" presStyleCnt="0"/>
      <dgm:spPr/>
    </dgm:pt>
    <dgm:pt modelId="{8B943329-5F20-4588-8A21-51528C56F097}" type="pres">
      <dgm:prSet presAssocID="{05DF7AC4-83D2-4724-8B75-E5B38C94F487}" presName="bgRect" presStyleLbl="bgShp" presStyleIdx="2" presStyleCnt="4"/>
      <dgm:spPr/>
    </dgm:pt>
    <dgm:pt modelId="{AE949F6F-75EF-41A5-8210-65696E522255}" type="pres">
      <dgm:prSet presAssocID="{05DF7AC4-83D2-4724-8B75-E5B38C94F4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ment truck"/>
        </a:ext>
      </dgm:extLst>
    </dgm:pt>
    <dgm:pt modelId="{605755A8-88D0-46A9-82F6-1B7D8312120D}" type="pres">
      <dgm:prSet presAssocID="{05DF7AC4-83D2-4724-8B75-E5B38C94F487}" presName="spaceRect" presStyleCnt="0"/>
      <dgm:spPr/>
    </dgm:pt>
    <dgm:pt modelId="{D8722F5C-4A5A-43C0-B085-157B30F5F4B2}" type="pres">
      <dgm:prSet presAssocID="{05DF7AC4-83D2-4724-8B75-E5B38C94F487}" presName="parTx" presStyleLbl="revTx" presStyleIdx="2" presStyleCnt="4">
        <dgm:presLayoutVars>
          <dgm:chMax val="0"/>
          <dgm:chPref val="0"/>
        </dgm:presLayoutVars>
      </dgm:prSet>
      <dgm:spPr/>
    </dgm:pt>
    <dgm:pt modelId="{B5E60503-66F2-4775-B4AD-9E2F81C7B76D}" type="pres">
      <dgm:prSet presAssocID="{915E4AB8-B7B4-4784-B10B-1927759AC29C}" presName="sibTrans" presStyleCnt="0"/>
      <dgm:spPr/>
    </dgm:pt>
    <dgm:pt modelId="{51BBC933-4AB3-448E-BCA8-E26388E38BFB}" type="pres">
      <dgm:prSet presAssocID="{DF9620E8-8914-47B1-850E-ABFE78D9FC69}" presName="compNode" presStyleCnt="0"/>
      <dgm:spPr/>
    </dgm:pt>
    <dgm:pt modelId="{0DB9BC29-A85B-4007-B79F-6B9900C16450}" type="pres">
      <dgm:prSet presAssocID="{DF9620E8-8914-47B1-850E-ABFE78D9FC69}" presName="bgRect" presStyleLbl="bgShp" presStyleIdx="3" presStyleCnt="4"/>
      <dgm:spPr/>
    </dgm:pt>
    <dgm:pt modelId="{3F650F5F-434F-477B-81E8-ED12849A3B74}" type="pres">
      <dgm:prSet presAssocID="{DF9620E8-8914-47B1-850E-ABFE78D9FC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er"/>
        </a:ext>
      </dgm:extLst>
    </dgm:pt>
    <dgm:pt modelId="{033A4AF8-1362-4036-AD4C-C4E96139B9C4}" type="pres">
      <dgm:prSet presAssocID="{DF9620E8-8914-47B1-850E-ABFE78D9FC69}" presName="spaceRect" presStyleCnt="0"/>
      <dgm:spPr/>
    </dgm:pt>
    <dgm:pt modelId="{9257BB44-2280-4BE3-AED7-B8A57006DC01}" type="pres">
      <dgm:prSet presAssocID="{DF9620E8-8914-47B1-850E-ABFE78D9FC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31A7711-DD03-42F6-A390-7183422467A1}" srcId="{2B67CF70-D821-48A4-B9FA-3A172FFBBA3A}" destId="{BEC3A2EA-0766-4975-87CC-1294D4ACBEA2}" srcOrd="0" destOrd="0" parTransId="{D533A020-511E-47CD-B9D9-76D8AAC494EA}" sibTransId="{9FC01698-DC7E-4BE9-8873-F25301CDD554}"/>
    <dgm:cxn modelId="{C6326224-09EF-4F7E-AEEA-E8DC8A82A7CF}" type="presOf" srcId="{DF9620E8-8914-47B1-850E-ABFE78D9FC69}" destId="{9257BB44-2280-4BE3-AED7-B8A57006DC01}" srcOrd="0" destOrd="0" presId="urn:microsoft.com/office/officeart/2018/2/layout/IconVerticalSolidList"/>
    <dgm:cxn modelId="{2C6C8C3C-ED3A-4B45-A754-745B9EA70675}" srcId="{2B67CF70-D821-48A4-B9FA-3A172FFBBA3A}" destId="{DF9620E8-8914-47B1-850E-ABFE78D9FC69}" srcOrd="3" destOrd="0" parTransId="{62C42419-0B4F-4459-B1D6-024F9BA7A587}" sibTransId="{95C018D6-BF30-42B9-B117-596314E497A0}"/>
    <dgm:cxn modelId="{6FE71F44-1BE6-4B56-8C24-D069872FFFFE}" type="presOf" srcId="{2B67CF70-D821-48A4-B9FA-3A172FFBBA3A}" destId="{0F128001-4BF8-4DFF-A05D-E558B27F837E}" srcOrd="0" destOrd="0" presId="urn:microsoft.com/office/officeart/2018/2/layout/IconVerticalSolidList"/>
    <dgm:cxn modelId="{E647E1A5-D66F-47D9-8C40-BB0997536762}" srcId="{2B67CF70-D821-48A4-B9FA-3A172FFBBA3A}" destId="{7F4DF359-5E31-474A-95EE-1B34324AD72B}" srcOrd="1" destOrd="0" parTransId="{76BF449A-E07A-4105-8EB8-B127B36A6D82}" sibTransId="{D0B3EDE6-4999-45BC-841A-51A6CC7DCB12}"/>
    <dgm:cxn modelId="{A05AFAC8-77B5-46AC-9AFA-F993F877B391}" type="presOf" srcId="{BEC3A2EA-0766-4975-87CC-1294D4ACBEA2}" destId="{5E2A1D51-D688-40E0-93BA-6791517F6E52}" srcOrd="0" destOrd="0" presId="urn:microsoft.com/office/officeart/2018/2/layout/IconVerticalSolidList"/>
    <dgm:cxn modelId="{331A74CE-8EE0-4138-86C8-79E3393B28C4}" type="presOf" srcId="{05DF7AC4-83D2-4724-8B75-E5B38C94F487}" destId="{D8722F5C-4A5A-43C0-B085-157B30F5F4B2}" srcOrd="0" destOrd="0" presId="urn:microsoft.com/office/officeart/2018/2/layout/IconVerticalSolidList"/>
    <dgm:cxn modelId="{7CFB13F2-FAEB-42DD-B810-07C08D8C6663}" type="presOf" srcId="{7F4DF359-5E31-474A-95EE-1B34324AD72B}" destId="{93566827-7F5A-4B42-A060-643FC967151C}" srcOrd="0" destOrd="0" presId="urn:microsoft.com/office/officeart/2018/2/layout/IconVerticalSolidList"/>
    <dgm:cxn modelId="{636696F4-B206-4295-8656-365B6E8AC5FC}" srcId="{2B67CF70-D821-48A4-B9FA-3A172FFBBA3A}" destId="{05DF7AC4-83D2-4724-8B75-E5B38C94F487}" srcOrd="2" destOrd="0" parTransId="{902057E3-6B54-497E-9445-B27F27377F03}" sibTransId="{915E4AB8-B7B4-4784-B10B-1927759AC29C}"/>
    <dgm:cxn modelId="{9E7DF1C8-9110-49F7-9754-793F18CF79C1}" type="presParOf" srcId="{0F128001-4BF8-4DFF-A05D-E558B27F837E}" destId="{9F5FD163-2150-4A68-AD4E-113CAF2D3A90}" srcOrd="0" destOrd="0" presId="urn:microsoft.com/office/officeart/2018/2/layout/IconVerticalSolidList"/>
    <dgm:cxn modelId="{EEED1D4A-4069-4766-A4A5-501027D12DA2}" type="presParOf" srcId="{9F5FD163-2150-4A68-AD4E-113CAF2D3A90}" destId="{F2F05A85-E474-464C-BBCA-658ED0FC4A58}" srcOrd="0" destOrd="0" presId="urn:microsoft.com/office/officeart/2018/2/layout/IconVerticalSolidList"/>
    <dgm:cxn modelId="{F99C453A-2374-4000-B4A1-8B1510D6CABA}" type="presParOf" srcId="{9F5FD163-2150-4A68-AD4E-113CAF2D3A90}" destId="{66B4B1C9-6567-47D1-8346-DC08006C47C4}" srcOrd="1" destOrd="0" presId="urn:microsoft.com/office/officeart/2018/2/layout/IconVerticalSolidList"/>
    <dgm:cxn modelId="{52968611-364D-4407-B675-43F947B78059}" type="presParOf" srcId="{9F5FD163-2150-4A68-AD4E-113CAF2D3A90}" destId="{5285B718-D4E0-4371-BAAB-46F95DA254B5}" srcOrd="2" destOrd="0" presId="urn:microsoft.com/office/officeart/2018/2/layout/IconVerticalSolidList"/>
    <dgm:cxn modelId="{7ABC9932-69A8-4BC8-9AAE-EB25B9D7B9EA}" type="presParOf" srcId="{9F5FD163-2150-4A68-AD4E-113CAF2D3A90}" destId="{5E2A1D51-D688-40E0-93BA-6791517F6E52}" srcOrd="3" destOrd="0" presId="urn:microsoft.com/office/officeart/2018/2/layout/IconVerticalSolidList"/>
    <dgm:cxn modelId="{43505081-0E16-4910-B048-D7640F10B15D}" type="presParOf" srcId="{0F128001-4BF8-4DFF-A05D-E558B27F837E}" destId="{67798BF4-306A-4B9A-A644-D4022470839B}" srcOrd="1" destOrd="0" presId="urn:microsoft.com/office/officeart/2018/2/layout/IconVerticalSolidList"/>
    <dgm:cxn modelId="{9D65C2FC-0F19-4466-8A4C-D8AE6F2F9D4A}" type="presParOf" srcId="{0F128001-4BF8-4DFF-A05D-E558B27F837E}" destId="{8B8FE5EB-B3ED-49A2-835B-EFCADE7EDA0C}" srcOrd="2" destOrd="0" presId="urn:microsoft.com/office/officeart/2018/2/layout/IconVerticalSolidList"/>
    <dgm:cxn modelId="{02FE363E-DA70-4835-88F1-833A82578D48}" type="presParOf" srcId="{8B8FE5EB-B3ED-49A2-835B-EFCADE7EDA0C}" destId="{79F4F95D-E7DF-43AC-AACD-75E512F9A60F}" srcOrd="0" destOrd="0" presId="urn:microsoft.com/office/officeart/2018/2/layout/IconVerticalSolidList"/>
    <dgm:cxn modelId="{39391565-C07D-4E46-BDC8-46262FF1E6E8}" type="presParOf" srcId="{8B8FE5EB-B3ED-49A2-835B-EFCADE7EDA0C}" destId="{C6CDB561-8A70-48E0-915C-341B634DE41F}" srcOrd="1" destOrd="0" presId="urn:microsoft.com/office/officeart/2018/2/layout/IconVerticalSolidList"/>
    <dgm:cxn modelId="{34FABD72-8C9B-4B7E-9054-2E51D8A2921A}" type="presParOf" srcId="{8B8FE5EB-B3ED-49A2-835B-EFCADE7EDA0C}" destId="{639D06EE-D8E1-49AA-881D-8483DF56A9D9}" srcOrd="2" destOrd="0" presId="urn:microsoft.com/office/officeart/2018/2/layout/IconVerticalSolidList"/>
    <dgm:cxn modelId="{60CE3E6D-B9F9-46F4-B37E-AC4FE812F608}" type="presParOf" srcId="{8B8FE5EB-B3ED-49A2-835B-EFCADE7EDA0C}" destId="{93566827-7F5A-4B42-A060-643FC967151C}" srcOrd="3" destOrd="0" presId="urn:microsoft.com/office/officeart/2018/2/layout/IconVerticalSolidList"/>
    <dgm:cxn modelId="{667E3C24-D9D0-4FDD-8532-B143CB7E5137}" type="presParOf" srcId="{0F128001-4BF8-4DFF-A05D-E558B27F837E}" destId="{FEC3ECBF-8CC4-450C-8D21-D69C8F4BBECE}" srcOrd="3" destOrd="0" presId="urn:microsoft.com/office/officeart/2018/2/layout/IconVerticalSolidList"/>
    <dgm:cxn modelId="{30A1B5A4-D238-4E6D-B021-FB2307AA0182}" type="presParOf" srcId="{0F128001-4BF8-4DFF-A05D-E558B27F837E}" destId="{E5E107EE-795D-4BAB-9D51-795F8F881572}" srcOrd="4" destOrd="0" presId="urn:microsoft.com/office/officeart/2018/2/layout/IconVerticalSolidList"/>
    <dgm:cxn modelId="{3264C747-86A0-4529-B61D-4F9933454C3E}" type="presParOf" srcId="{E5E107EE-795D-4BAB-9D51-795F8F881572}" destId="{8B943329-5F20-4588-8A21-51528C56F097}" srcOrd="0" destOrd="0" presId="urn:microsoft.com/office/officeart/2018/2/layout/IconVerticalSolidList"/>
    <dgm:cxn modelId="{9FCD74E7-ADE8-4E73-AFC2-88E089819896}" type="presParOf" srcId="{E5E107EE-795D-4BAB-9D51-795F8F881572}" destId="{AE949F6F-75EF-41A5-8210-65696E522255}" srcOrd="1" destOrd="0" presId="urn:microsoft.com/office/officeart/2018/2/layout/IconVerticalSolidList"/>
    <dgm:cxn modelId="{CD9F5DF6-D79C-4F89-9B06-9E2224ABFE24}" type="presParOf" srcId="{E5E107EE-795D-4BAB-9D51-795F8F881572}" destId="{605755A8-88D0-46A9-82F6-1B7D8312120D}" srcOrd="2" destOrd="0" presId="urn:microsoft.com/office/officeart/2018/2/layout/IconVerticalSolidList"/>
    <dgm:cxn modelId="{24D92C06-E70C-4E2D-887E-64BB2FD5A2E7}" type="presParOf" srcId="{E5E107EE-795D-4BAB-9D51-795F8F881572}" destId="{D8722F5C-4A5A-43C0-B085-157B30F5F4B2}" srcOrd="3" destOrd="0" presId="urn:microsoft.com/office/officeart/2018/2/layout/IconVerticalSolidList"/>
    <dgm:cxn modelId="{960398B6-BA55-497C-9656-5CC6D14B4D58}" type="presParOf" srcId="{0F128001-4BF8-4DFF-A05D-E558B27F837E}" destId="{B5E60503-66F2-4775-B4AD-9E2F81C7B76D}" srcOrd="5" destOrd="0" presId="urn:microsoft.com/office/officeart/2018/2/layout/IconVerticalSolidList"/>
    <dgm:cxn modelId="{1C8464F1-95F4-4781-AFE3-0D326FC1FA01}" type="presParOf" srcId="{0F128001-4BF8-4DFF-A05D-E558B27F837E}" destId="{51BBC933-4AB3-448E-BCA8-E26388E38BFB}" srcOrd="6" destOrd="0" presId="urn:microsoft.com/office/officeart/2018/2/layout/IconVerticalSolidList"/>
    <dgm:cxn modelId="{85A626CF-7B3B-4D98-B844-B4891E5D21D8}" type="presParOf" srcId="{51BBC933-4AB3-448E-BCA8-E26388E38BFB}" destId="{0DB9BC29-A85B-4007-B79F-6B9900C16450}" srcOrd="0" destOrd="0" presId="urn:microsoft.com/office/officeart/2018/2/layout/IconVerticalSolidList"/>
    <dgm:cxn modelId="{83979434-F389-4E55-843A-EE4FC71C0F06}" type="presParOf" srcId="{51BBC933-4AB3-448E-BCA8-E26388E38BFB}" destId="{3F650F5F-434F-477B-81E8-ED12849A3B74}" srcOrd="1" destOrd="0" presId="urn:microsoft.com/office/officeart/2018/2/layout/IconVerticalSolidList"/>
    <dgm:cxn modelId="{76E17E88-67C0-4C74-BA92-587ADFF9110F}" type="presParOf" srcId="{51BBC933-4AB3-448E-BCA8-E26388E38BFB}" destId="{033A4AF8-1362-4036-AD4C-C4E96139B9C4}" srcOrd="2" destOrd="0" presId="urn:microsoft.com/office/officeart/2018/2/layout/IconVerticalSolidList"/>
    <dgm:cxn modelId="{3A587EBF-C4D1-4B02-9298-87AD61EEEE18}" type="presParOf" srcId="{51BBC933-4AB3-448E-BCA8-E26388E38BFB}" destId="{9257BB44-2280-4BE3-AED7-B8A57006D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D30D6-7B27-704A-AF62-F4C429E50372}">
      <dsp:nvSpPr>
        <dsp:cNvPr id="0" name=""/>
        <dsp:cNvSpPr/>
      </dsp:nvSpPr>
      <dsp:spPr>
        <a:xfrm>
          <a:off x="2388694" y="1928"/>
          <a:ext cx="2390921" cy="1195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Kender I til disse produkter?</a:t>
          </a:r>
          <a:endParaRPr lang="en-US" sz="1900" kern="1200"/>
        </a:p>
      </dsp:txBody>
      <dsp:txXfrm>
        <a:off x="2423708" y="36942"/>
        <a:ext cx="2320893" cy="1125432"/>
      </dsp:txXfrm>
    </dsp:sp>
    <dsp:sp modelId="{7A03426C-C0E2-204F-9670-C8818A08DFE7}">
      <dsp:nvSpPr>
        <dsp:cNvPr id="0" name=""/>
        <dsp:cNvSpPr/>
      </dsp:nvSpPr>
      <dsp:spPr>
        <a:xfrm>
          <a:off x="2388694" y="1376707"/>
          <a:ext cx="2390921" cy="1195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Kræver:</a:t>
          </a:r>
          <a:endParaRPr lang="en-US" sz="1900" kern="1200"/>
        </a:p>
      </dsp:txBody>
      <dsp:txXfrm>
        <a:off x="2423708" y="1411721"/>
        <a:ext cx="2320893" cy="1125432"/>
      </dsp:txXfrm>
    </dsp:sp>
    <dsp:sp modelId="{BEE1F3E1-385C-A641-839C-DA7CFA9BCCFE}">
      <dsp:nvSpPr>
        <dsp:cNvPr id="0" name=""/>
        <dsp:cNvSpPr/>
      </dsp:nvSpPr>
      <dsp:spPr>
        <a:xfrm rot="19457599">
          <a:off x="4668914" y="1603497"/>
          <a:ext cx="117777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77771" y="27246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8355" y="1601298"/>
        <a:ext cx="58888" cy="58888"/>
      </dsp:txXfrm>
    </dsp:sp>
    <dsp:sp modelId="{0CFEED4F-D71B-CA46-91C5-0A5DC5443054}">
      <dsp:nvSpPr>
        <dsp:cNvPr id="0" name=""/>
        <dsp:cNvSpPr/>
      </dsp:nvSpPr>
      <dsp:spPr>
        <a:xfrm>
          <a:off x="5735984" y="689317"/>
          <a:ext cx="2390921" cy="11954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IDE</a:t>
          </a:r>
          <a:endParaRPr lang="en-US" sz="1900" kern="1200"/>
        </a:p>
      </dsp:txBody>
      <dsp:txXfrm>
        <a:off x="5770998" y="724331"/>
        <a:ext cx="2320893" cy="1125432"/>
      </dsp:txXfrm>
    </dsp:sp>
    <dsp:sp modelId="{A0DEE0D0-6AE7-7E47-B90B-304E9B477E38}">
      <dsp:nvSpPr>
        <dsp:cNvPr id="0" name=""/>
        <dsp:cNvSpPr/>
      </dsp:nvSpPr>
      <dsp:spPr>
        <a:xfrm rot="2142401">
          <a:off x="4668914" y="2290886"/>
          <a:ext cx="117777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77771" y="27246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8355" y="2288688"/>
        <a:ext cx="58888" cy="58888"/>
      </dsp:txXfrm>
    </dsp:sp>
    <dsp:sp modelId="{145127EC-C849-2442-8AF5-77272B89F09B}">
      <dsp:nvSpPr>
        <dsp:cNvPr id="0" name=""/>
        <dsp:cNvSpPr/>
      </dsp:nvSpPr>
      <dsp:spPr>
        <a:xfrm>
          <a:off x="5735984" y="2064097"/>
          <a:ext cx="2390921" cy="11954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Github desktop er bare nemmere</a:t>
          </a:r>
          <a:endParaRPr lang="en-US" sz="1900" kern="1200"/>
        </a:p>
      </dsp:txBody>
      <dsp:txXfrm>
        <a:off x="5770998" y="2099111"/>
        <a:ext cx="2320893" cy="1125432"/>
      </dsp:txXfrm>
    </dsp:sp>
    <dsp:sp modelId="{70658A63-7F75-EF41-B7BB-4C3FBD375543}">
      <dsp:nvSpPr>
        <dsp:cNvPr id="0" name=""/>
        <dsp:cNvSpPr/>
      </dsp:nvSpPr>
      <dsp:spPr>
        <a:xfrm>
          <a:off x="2388694" y="2751487"/>
          <a:ext cx="2390921" cy="1195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Kan der opstå problemer, ja især med commit der sidder fast.</a:t>
          </a:r>
          <a:endParaRPr lang="en-US" sz="1900" kern="1200"/>
        </a:p>
      </dsp:txBody>
      <dsp:txXfrm>
        <a:off x="2423708" y="2786501"/>
        <a:ext cx="2320893" cy="1125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E8148-7EAD-E648-9707-0F1A1204454C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9D3B-8DF0-D64B-BA75-32A8521C37C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DevOps er en bred tilgang, der integrerer </a:t>
          </a:r>
          <a:r>
            <a:rPr lang="da-DK" sz="2400" b="1" kern="1200"/>
            <a:t>softwareudvikling (Dev) og IT-drift (Ops) </a:t>
          </a:r>
          <a:r>
            <a:rPr lang="da-DK" sz="2400" kern="1200"/>
            <a:t>for at forbedre samarbejde, automatisering og levering af software. </a:t>
          </a:r>
          <a:endParaRPr lang="en-US" sz="2400" kern="1200"/>
        </a:p>
      </dsp:txBody>
      <dsp:txXfrm>
        <a:off x="696297" y="538547"/>
        <a:ext cx="4171627" cy="2590157"/>
      </dsp:txXfrm>
    </dsp:sp>
    <dsp:sp modelId="{5F916EC9-451D-5648-AC23-133694D14090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6DA55-3B75-024C-AD59-FDBB8070B3A5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Det handler </a:t>
          </a:r>
          <a:r>
            <a:rPr lang="da-DK" sz="2400" b="1" kern="1200"/>
            <a:t>ikke kun om værktøjer, men også om en kulturændring</a:t>
          </a:r>
          <a:r>
            <a:rPr lang="da-DK" sz="2400" kern="1200"/>
            <a:t>, hvor udviklere og driftsteams arbejder tættere sammen for at sikre hurtigere og mere pålidelige softwareleverancer.</a:t>
          </a:r>
          <a:endParaRPr lang="en-US" sz="2400" kern="1200"/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259DD-68DC-5A4A-95ED-375B9A7821EE}">
      <dsp:nvSpPr>
        <dsp:cNvPr id="0" name=""/>
        <dsp:cNvSpPr/>
      </dsp:nvSpPr>
      <dsp:spPr>
        <a:xfrm>
          <a:off x="0" y="84578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Samarbejde mellem teams</a:t>
          </a:r>
          <a:r>
            <a:rPr lang="en-GB" sz="2800" kern="1200"/>
            <a:t> (Dev &amp; Ops)</a:t>
          </a:r>
          <a:endParaRPr lang="en-US" sz="2800" kern="1200"/>
        </a:p>
      </dsp:txBody>
      <dsp:txXfrm>
        <a:off x="33583" y="879363"/>
        <a:ext cx="6599667" cy="620794"/>
      </dsp:txXfrm>
    </dsp:sp>
    <dsp:sp modelId="{B73CE897-E12C-D045-86A2-CFDE14A0CCA0}">
      <dsp:nvSpPr>
        <dsp:cNvPr id="0" name=""/>
        <dsp:cNvSpPr/>
      </dsp:nvSpPr>
      <dsp:spPr>
        <a:xfrm>
          <a:off x="0" y="161438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Automatisering af processer</a:t>
          </a:r>
          <a:endParaRPr lang="en-US" sz="2800" kern="1200"/>
        </a:p>
      </dsp:txBody>
      <dsp:txXfrm>
        <a:off x="33583" y="1647963"/>
        <a:ext cx="6599667" cy="620794"/>
      </dsp:txXfrm>
    </dsp:sp>
    <dsp:sp modelId="{9F8EDEB3-5CF2-D44B-8FA1-200E1869339D}">
      <dsp:nvSpPr>
        <dsp:cNvPr id="0" name=""/>
        <dsp:cNvSpPr/>
      </dsp:nvSpPr>
      <dsp:spPr>
        <a:xfrm>
          <a:off x="0" y="238298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Kontinuerlig overvågning &amp; feedback</a:t>
          </a:r>
          <a:endParaRPr lang="en-US" sz="2800" kern="1200"/>
        </a:p>
      </dsp:txBody>
      <dsp:txXfrm>
        <a:off x="33583" y="2416563"/>
        <a:ext cx="6599667" cy="620794"/>
      </dsp:txXfrm>
    </dsp:sp>
    <dsp:sp modelId="{21A8BD74-AC7B-C64D-A2CC-365491F69ADC}">
      <dsp:nvSpPr>
        <dsp:cNvPr id="0" name=""/>
        <dsp:cNvSpPr/>
      </dsp:nvSpPr>
      <dsp:spPr>
        <a:xfrm>
          <a:off x="0" y="315158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Infrastructure as Code (IaC)</a:t>
          </a:r>
          <a:endParaRPr lang="en-US" sz="2800" kern="1200"/>
        </a:p>
      </dsp:txBody>
      <dsp:txXfrm>
        <a:off x="33583" y="3185163"/>
        <a:ext cx="6599667" cy="620794"/>
      </dsp:txXfrm>
    </dsp:sp>
    <dsp:sp modelId="{A8E1080C-8F08-D34B-BB9E-37F2CB080ACC}">
      <dsp:nvSpPr>
        <dsp:cNvPr id="0" name=""/>
        <dsp:cNvSpPr/>
      </dsp:nvSpPr>
      <dsp:spPr>
        <a:xfrm>
          <a:off x="0" y="392018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Sikkerhedsintegration (DevSecOps)</a:t>
          </a:r>
          <a:endParaRPr lang="en-US" sz="2800" kern="1200"/>
        </a:p>
      </dsp:txBody>
      <dsp:txXfrm>
        <a:off x="33583" y="3953763"/>
        <a:ext cx="6599667" cy="620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5A85-E474-464C-BBCA-658ED0FC4A58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4B1C9-6567-47D1-8346-DC08006C47C4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A1D51-D688-40E0-93BA-6791517F6E52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CI/CD:</a:t>
          </a:r>
          <a:r>
            <a:rPr lang="en-GB" sz="2200" kern="1200"/>
            <a:t> Jenkins, </a:t>
          </a:r>
          <a:r>
            <a:rPr lang="en-GB" sz="2200" u="sng" kern="1200"/>
            <a:t>GitHub</a:t>
          </a:r>
          <a:r>
            <a:rPr lang="en-GB" sz="2200" kern="1200"/>
            <a:t> </a:t>
          </a:r>
          <a:r>
            <a:rPr lang="en-GB" sz="2200" u="sng" kern="1200"/>
            <a:t>Actions</a:t>
          </a:r>
          <a:r>
            <a:rPr lang="en-GB" sz="2200" kern="1200"/>
            <a:t>, GitLab CI</a:t>
          </a:r>
          <a:endParaRPr lang="en-US" sz="2200" kern="1200"/>
        </a:p>
      </dsp:txBody>
      <dsp:txXfrm>
        <a:off x="1339618" y="2288"/>
        <a:ext cx="5024605" cy="1159843"/>
      </dsp:txXfrm>
    </dsp:sp>
    <dsp:sp modelId="{79F4F95D-E7DF-43AC-AACD-75E512F9A60F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DB561-8A70-48E0-915C-341B634DE41F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6827-7F5A-4B42-A060-643FC967151C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Konfigurationsstyring:</a:t>
          </a:r>
          <a:r>
            <a:rPr lang="en-GB" sz="2200" kern="1200"/>
            <a:t> </a:t>
          </a:r>
          <a:r>
            <a:rPr lang="en-GB" sz="2200" u="sng" kern="1200"/>
            <a:t>Ansible</a:t>
          </a:r>
          <a:r>
            <a:rPr lang="en-GB" sz="2200" kern="1200"/>
            <a:t>, Puppet, Chef</a:t>
          </a:r>
          <a:endParaRPr lang="en-US" sz="2200" kern="1200"/>
        </a:p>
      </dsp:txBody>
      <dsp:txXfrm>
        <a:off x="1339618" y="1452092"/>
        <a:ext cx="5024605" cy="1159843"/>
      </dsp:txXfrm>
    </dsp:sp>
    <dsp:sp modelId="{8B943329-5F20-4588-8A21-51528C56F09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9F6F-75EF-41A5-8210-65696E522255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22F5C-4A5A-43C0-B085-157B30F5F4B2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Container &amp; Orkestrering:</a:t>
          </a:r>
          <a:r>
            <a:rPr lang="en-GB" sz="2200" kern="1200"/>
            <a:t> </a:t>
          </a:r>
          <a:r>
            <a:rPr lang="en-GB" sz="2200" u="sng" kern="1200"/>
            <a:t>Docker</a:t>
          </a:r>
          <a:r>
            <a:rPr lang="en-GB" sz="2200" kern="1200"/>
            <a:t>, Kubernetes</a:t>
          </a:r>
          <a:endParaRPr lang="en-US" sz="2200" kern="1200"/>
        </a:p>
      </dsp:txBody>
      <dsp:txXfrm>
        <a:off x="1339618" y="2901896"/>
        <a:ext cx="5024605" cy="1159843"/>
      </dsp:txXfrm>
    </dsp:sp>
    <dsp:sp modelId="{0DB9BC29-A85B-4007-B79F-6B9900C16450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50F5F-434F-477B-81E8-ED12849A3B74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7BB44-2280-4BE3-AED7-B8A57006DC01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Overvågning:</a:t>
          </a:r>
          <a:r>
            <a:rPr lang="en-GB" sz="2200" kern="1200"/>
            <a:t> Prometheus, Grafana, </a:t>
          </a:r>
          <a:r>
            <a:rPr lang="en-GB" sz="2200" u="sng" kern="1200"/>
            <a:t>ELK Stack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9420-9F96-F0AB-5052-C6463C47C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42A6A-3D15-7C6A-F73F-E3D0DC123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11D18-A963-BB61-EA76-2ACEAF8C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0EC0-5B14-0976-8D12-CF8CFD07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63585-A05D-A1A0-A28E-ED3E8B50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5573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861D-92A6-4899-FD7B-40E661F6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2A6E1-AB6E-1154-2129-47AE2769E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67144-26E5-FE61-326C-B7F98042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7E1BE-0F20-8048-B270-C58CC5B4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CFDC-7A8C-3F8C-D8D5-49A64639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994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8C9C5-91FF-2D38-92F7-B23568B3D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E6289-7CB4-BB82-AF37-DC754BB3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F53C-F927-D178-12B6-801C0FA8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61159-410D-DD35-417A-95B841E1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878-58C3-FC10-3890-04D19787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417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9069-5668-8771-6004-6D7B2B54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ABD6-7C30-A81A-40ED-FEE69AE7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06D0D-5596-6353-9492-9F918AA1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593C1-DBA1-4189-ABEA-6E24FE51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51DC5-2A6B-BBBF-765C-C67B11AC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489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F359-509A-8EE0-DCFA-CFC35875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41AE-9886-2059-5834-F55342021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5EA7-0F8E-AF2E-08BD-CF35EF6C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D7798-8137-BF56-25A7-D29DFAC8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C3E3-1B5A-F15A-5DA4-61558849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081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5D23-82EC-042E-37CA-ABF7EFC6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0303-81DA-0A9F-069D-70FA50A26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1F47A-A727-BD7C-8E1F-42D5D0E3B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F8AE5-D036-1D80-1463-74DCEF84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E68C5-8C2A-BB08-6C9A-8F8B1EBF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3706-1AA7-A408-8AC1-3B5B33F0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917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B148-329E-8009-CAEA-A72205FB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33741-0D35-DCB9-5813-630E448BA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E11BB-8D1B-DEFB-E31C-6B34F3500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57AE7-7387-342E-C2DA-B65CA8E19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AE8B9-B9ED-C473-9F87-48BD15CC1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CB4A7-44A7-1138-77B0-CEDA68F2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2174F-B08C-A625-AE4F-03B53BDB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B9D6E-5C5D-0200-D5BB-E231428B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02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7FAD-E3ED-9BDE-A724-18B88F0B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F772C-E5E6-E5E9-F82E-DBE3EEBB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4FB44-57AB-1FFE-21D4-A543517A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73315-FC9A-E0C6-96EF-08F27D61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83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88E79-3850-C273-47F8-FEE4FB1D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7C4B9-5712-0863-00A4-6C4F2770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D58E-60E4-A589-C1DC-0BB94348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682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C70-9EC4-DD82-A8E5-A4A1BF60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5909-DB9B-7A77-AA96-6EC378F7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7798-4DEB-3B05-8793-D246FCD3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9FCE-EC16-7779-2204-5D337AE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88BFF-7FC8-443E-0FF1-C4CDC416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DC94D-4E20-DB4E-84B1-933FD235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895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63E2-2919-9D49-6845-E4DA707F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1252F-A9A0-5B81-2188-7F4D3ADD7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58C4D-BE9E-D413-0B6E-9312969C4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9D7E-29D0-E06D-6D1D-AE7FA100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90D45-1E17-F19F-CBBC-2904AE43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EAB26-C959-6E27-D2E9-7E97F2BE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213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621B1-911A-B4F9-E8B3-F8670596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8770-6A5D-23A9-7FF3-20527E5D4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7BF28-8A12-33A7-9573-5C5ECDD00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A7067-F550-024C-849C-4024CA2B6F74}" type="datetimeFigureOut">
              <a:rPr lang="da-DK" smtClean="0"/>
              <a:t>11.03.2025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D629-83FD-77B2-8BA6-EB39C940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2EBD-50CD-24AB-386E-8813D4201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78002D-881A-454E-BECF-ECF932A032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10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vXoMqWgbQQ" TargetMode="External"/><Relationship Id="rId2" Type="http://schemas.openxmlformats.org/officeDocument/2006/relationships/hyperlink" Target="https://github.com/DrJanPanNees/Undervisning-2025-UC/blob/main/Docker%20Best%20Practices%20-%20&#216;velser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v2tec/watchtower" TargetMode="External"/><Relationship Id="rId2" Type="http://schemas.openxmlformats.org/officeDocument/2006/relationships/hyperlink" Target="https://github.com/DrJanPanNees/Undervisning-2025-UC/blob/main/CS%20og%20Docker.m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70B3D-5CAE-46E4-BC18-5335C1629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da-DK" sz="4400">
                <a:solidFill>
                  <a:schemeClr val="tx1">
                    <a:lumMod val="85000"/>
                    <a:lumOff val="15000"/>
                  </a:schemeClr>
                </a:solidFill>
              </a:rPr>
              <a:t>Uge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C9228-0B00-B54B-08A4-6A2BC3441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da-DK" sz="1800">
                <a:solidFill>
                  <a:schemeClr val="tx1">
                    <a:lumMod val="85000"/>
                    <a:lumOff val="15000"/>
                  </a:schemeClr>
                </a:solidFill>
              </a:rPr>
              <a:t>Sidste gang med 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38AA8-0B8F-67C9-E6E3-2FC1401E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01" r="21674" b="2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90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44AD7-1D9A-D3B2-F3AF-A6EEB025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3" y="195345"/>
            <a:ext cx="7447861" cy="452457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296CE-55F5-DEDA-E31F-1649FDA8D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8" y="3232950"/>
            <a:ext cx="6880412" cy="36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7112F-BA55-3AF9-01EE-5688A3F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3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46758-E61F-903A-B144-7FE81226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7" y="457200"/>
            <a:ext cx="109559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93E0B-7C7F-F3D0-5A03-394F8E07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9550"/>
            <a:ext cx="6553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9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87577-EA01-2405-8C6A-B504C95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1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6B201-734E-A4C9-D4D0-8FDECBCF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42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C2435-CD42-FF5A-670F-0EE7CB74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7085"/>
            <a:ext cx="7772400" cy="56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1D4DC-FF46-C3E2-05DF-3FE12255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8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401E-9626-18C4-AFB7-1949530F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 øvelse til jer: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AA2E-0B96-3A35-1630-486E1AC58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https://github.com/DrJanPanNees/Undervisning-2025-UC/blob/main/Docker%20Best%20Practices%20-%20Øvelser.md</a:t>
            </a:r>
            <a:endParaRPr lang="da-DK" dirty="0"/>
          </a:p>
          <a:p>
            <a:endParaRPr lang="da-DK" dirty="0"/>
          </a:p>
          <a:p>
            <a:r>
              <a:rPr lang="da-DK" dirty="0"/>
              <a:t>Brug </a:t>
            </a:r>
            <a:r>
              <a:rPr lang="da-DK" dirty="0" err="1"/>
              <a:t>evt</a:t>
            </a:r>
            <a:r>
              <a:rPr lang="da-DK" dirty="0"/>
              <a:t> denne </a:t>
            </a:r>
            <a:r>
              <a:rPr lang="da-DK" dirty="0" err="1"/>
              <a:t>youtube</a:t>
            </a:r>
            <a:r>
              <a:rPr lang="da-DK" dirty="0"/>
              <a:t> video som guide:</a:t>
            </a:r>
            <a:br>
              <a:rPr lang="da-DK" dirty="0"/>
            </a:br>
            <a:r>
              <a:rPr lang="da-DK" dirty="0">
                <a:hlinkClick r:id="rId3"/>
              </a:rPr>
              <a:t>https://www.youtube.com/watch?v=8vXoMqWgbQQ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8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B7EA9DFC-46C2-CFE9-3AF9-28D66A0C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9" r="1" b="929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C3F15-384B-594C-940E-9FD1C41C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256B3-D89F-D2A7-43F5-48042F86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737867"/>
            <a:ext cx="7942381" cy="61847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102D4-AEC7-928A-B971-98E72A6E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Øvelsen sidste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88BC-F493-C5FD-1FFE-898682E7D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Hvordan er det gået med øvelsen sidste gang?</a:t>
            </a:r>
          </a:p>
        </p:txBody>
      </p:sp>
    </p:spTree>
    <p:extLst>
      <p:ext uri="{BB962C8B-B14F-4D97-AF65-F5344CB8AC3E}">
        <p14:creationId xmlns:p14="http://schemas.microsoft.com/office/powerpoint/2010/main" val="149639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C1EF-CCB5-2036-AD3C-1D2A85C12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E512-7BDF-D4FD-CC19-E4B8C983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21C0-8140-6AC8-9EAC-B3EDB4C61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Hvad er det </a:t>
            </a:r>
            <a:r>
              <a:rPr lang="da-DK" dirty="0" err="1"/>
              <a:t>egenligt</a:t>
            </a:r>
            <a:r>
              <a:rPr lang="da-DK" dirty="0"/>
              <a:t>?</a:t>
            </a:r>
          </a:p>
        </p:txBody>
      </p:sp>
      <p:pic>
        <p:nvPicPr>
          <p:cNvPr id="1026" name="Picture 2" descr="CI/CD In 5 Minutes | Is It Worth The Hassle: Crash Course ...">
            <a:extLst>
              <a:ext uri="{FF2B5EF4-FFF2-40B4-BE49-F238E27FC236}">
                <a16:creationId xmlns:a16="http://schemas.microsoft.com/office/drawing/2014/main" id="{D1A554CF-12ED-E20F-2CE5-117E35BDD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22689" r="15126"/>
          <a:stretch/>
        </p:blipFill>
        <p:spPr bwMode="auto">
          <a:xfrm>
            <a:off x="4821676" y="2186609"/>
            <a:ext cx="7370324" cy="457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6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CI/CD? Expedite The Software Development Life Cycle - testRigor">
            <a:extLst>
              <a:ext uri="{FF2B5EF4-FFF2-40B4-BE49-F238E27FC236}">
                <a16:creationId xmlns:a16="http://schemas.microsoft.com/office/drawing/2014/main" id="{8B8593DF-C065-E9C9-2F4F-67C52AF9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443" y="643467"/>
            <a:ext cx="928511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9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 descr="Самый простой пример CI/CD / Хабр">
            <a:extLst>
              <a:ext uri="{FF2B5EF4-FFF2-40B4-BE49-F238E27FC236}">
                <a16:creationId xmlns:a16="http://schemas.microsoft.com/office/drawing/2014/main" id="{4E83BA9E-D3BB-7FED-0369-8862D9BA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4" b="1105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49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73E27-E4AB-97ED-100C-EF3394E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a-DK" sz="5400"/>
              <a:t>Github vs Azure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7CEB7-E813-281F-165D-E509EA8A4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28776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618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687AF-919C-4470-7CA6-94D49D0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da-DK" sz="4800"/>
              <a:t>Bonus info: DevOps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764FEC-F7B4-1530-5F0B-5F78D2F68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17295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200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4D53D-9ACE-AD62-B388-6ACEDDF8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65C7B-F1A2-CFC7-42D5-99E2314C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a-DK" sz="3400">
                <a:solidFill>
                  <a:srgbClr val="FFFFFF"/>
                </a:solidFill>
              </a:rPr>
              <a:t>Kerneprincipper i DevOps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8EA4C3-B86B-847C-675B-A887C45F9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1184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14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6B118-0B78-9175-BBAC-A703CF27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543CD-6C73-9ECC-0FB2-B5951EFF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da-DK" sz="4000"/>
              <a:t>Kerneprincipper i DevOps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FC237-FF65-9D2D-488A-524981C05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04618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10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1DC-D55A-8DAE-5C45-5A2D0195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Jeg har lagt en øvelse ud med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7A91-E98E-202D-44EF-3DDBA54E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Ideen er primært at prøve at opsætte et professionelt udviklingsmiljø i form af CI/CD pipeline.</a:t>
            </a:r>
          </a:p>
          <a:p>
            <a:r>
              <a:rPr lang="da-DK" dirty="0"/>
              <a:t>Øvelsen: </a:t>
            </a:r>
            <a:r>
              <a:rPr lang="da-DK" dirty="0">
                <a:hlinkClick r:id="rId2"/>
              </a:rPr>
              <a:t>https://github.com/DrJanPanNees/Undervisning-2025-UC/blob/main/CS%20og%20Docker.md</a:t>
            </a:r>
            <a:r>
              <a:rPr lang="da-DK" dirty="0"/>
              <a:t> </a:t>
            </a:r>
          </a:p>
          <a:p>
            <a:r>
              <a:rPr lang="da-DK" b="1" dirty="0"/>
              <a:t>Prøv at opsætte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IDE sender til </a:t>
            </a:r>
            <a:r>
              <a:rPr lang="da-DK" dirty="0" err="1"/>
              <a:t>Github</a:t>
            </a:r>
            <a:endParaRPr lang="da-DK" dirty="0"/>
          </a:p>
          <a:p>
            <a:pPr lvl="1"/>
            <a:r>
              <a:rPr lang="da-DK" dirty="0"/>
              <a:t>Fra </a:t>
            </a:r>
            <a:r>
              <a:rPr lang="da-DK" dirty="0" err="1"/>
              <a:t>github</a:t>
            </a:r>
            <a:r>
              <a:rPr lang="da-DK" dirty="0"/>
              <a:t> skal der være et kode </a:t>
            </a:r>
            <a:r>
              <a:rPr lang="da-DK" dirty="0" err="1"/>
              <a:t>review</a:t>
            </a:r>
            <a:r>
              <a:rPr lang="da-DK" dirty="0"/>
              <a:t> (manuelt er pt </a:t>
            </a:r>
            <a:r>
              <a:rPr lang="da-DK" dirty="0" err="1"/>
              <a:t>best</a:t>
            </a:r>
            <a:r>
              <a:rPr lang="da-DK" dirty="0"/>
              <a:t> practice)</a:t>
            </a:r>
          </a:p>
          <a:p>
            <a:pPr lvl="1"/>
            <a:r>
              <a:rPr lang="da-DK" dirty="0"/>
              <a:t>Fra </a:t>
            </a:r>
            <a:r>
              <a:rPr lang="da-DK" dirty="0" err="1"/>
              <a:t>Github</a:t>
            </a:r>
            <a:r>
              <a:rPr lang="da-DK" dirty="0"/>
              <a:t> skal det hentes ned i en </a:t>
            </a:r>
            <a:r>
              <a:rPr lang="da-DK" dirty="0" err="1"/>
              <a:t>docker</a:t>
            </a:r>
            <a:r>
              <a:rPr lang="da-DK" dirty="0"/>
              <a:t> container (manuelt er fint).</a:t>
            </a:r>
          </a:p>
          <a:p>
            <a:pPr lvl="2"/>
            <a:r>
              <a:rPr lang="da-DK" dirty="0"/>
              <a:t>Til dem der gerne vil have </a:t>
            </a:r>
            <a:r>
              <a:rPr lang="da-DK" b="1" dirty="0"/>
              <a:t>en udfordring </a:t>
            </a:r>
            <a:r>
              <a:rPr lang="da-DK" dirty="0"/>
              <a:t>se på </a:t>
            </a:r>
            <a:r>
              <a:rPr lang="da-DK" dirty="0" err="1"/>
              <a:t>WatchTower</a:t>
            </a:r>
            <a:r>
              <a:rPr lang="da-DK" dirty="0"/>
              <a:t> (</a:t>
            </a:r>
            <a:r>
              <a:rPr lang="da-DK" dirty="0">
                <a:hlinkClick r:id="rId3"/>
              </a:rPr>
              <a:t>https://hub.docker.com/r/v2tec/watchtower</a:t>
            </a:r>
            <a:r>
              <a:rPr lang="da-DK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038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6978-9511-AADD-4648-96046C38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Logging</a:t>
            </a:r>
            <a:r>
              <a:rPr lang="da-DK" dirty="0"/>
              <a:t> &amp; </a:t>
            </a:r>
            <a:r>
              <a:rPr lang="da-DK" dirty="0" err="1"/>
              <a:t>debugging</a:t>
            </a:r>
            <a:r>
              <a:rPr lang="da-DK" dirty="0"/>
              <a:t> af containere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358A-DE6A-300E-0480-F12660C3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Det nemmest måde at gøre dette på er igennem </a:t>
            </a:r>
            <a:r>
              <a:rPr lang="da-DK" b="1" dirty="0" err="1"/>
              <a:t>docker</a:t>
            </a:r>
            <a:r>
              <a:rPr lang="da-DK" b="1" dirty="0"/>
              <a:t> </a:t>
            </a:r>
            <a:r>
              <a:rPr lang="da-DK" b="1" dirty="0" err="1"/>
              <a:t>inspect</a:t>
            </a:r>
            <a:r>
              <a:rPr lang="da-DK" b="1" dirty="0"/>
              <a:t> </a:t>
            </a:r>
            <a:r>
              <a:rPr lang="da-DK" dirty="0"/>
              <a:t>C.ID.</a:t>
            </a:r>
          </a:p>
          <a:p>
            <a:r>
              <a:rPr lang="da-DK" dirty="0"/>
              <a:t>Der er programmer som overvåger disse miljøer, ELK </a:t>
            </a:r>
            <a:r>
              <a:rPr lang="da-DK" dirty="0" err="1"/>
              <a:t>stack</a:t>
            </a:r>
            <a:endParaRPr lang="da-DK" dirty="0"/>
          </a:p>
        </p:txBody>
      </p:sp>
      <p:pic>
        <p:nvPicPr>
          <p:cNvPr id="4098" name="Picture 2" descr="What Is the ELK Stack? | Loggly">
            <a:extLst>
              <a:ext uri="{FF2B5EF4-FFF2-40B4-BE49-F238E27FC236}">
                <a16:creationId xmlns:a16="http://schemas.microsoft.com/office/drawing/2014/main" id="{81A0B009-914B-0153-260A-4BD3BE2D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270977"/>
            <a:ext cx="4696791" cy="34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Datadog? | Definition from TechTarget">
            <a:extLst>
              <a:ext uri="{FF2B5EF4-FFF2-40B4-BE49-F238E27FC236}">
                <a16:creationId xmlns:a16="http://schemas.microsoft.com/office/drawing/2014/main" id="{EA9BDF75-6F57-E694-CDCD-E2B1B2B6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" y="3591338"/>
            <a:ext cx="5752611" cy="32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82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ale grey reindeer in a forest">
            <a:extLst>
              <a:ext uri="{FF2B5EF4-FFF2-40B4-BE49-F238E27FC236}">
                <a16:creationId xmlns:a16="http://schemas.microsoft.com/office/drawing/2014/main" id="{5144C904-7B80-F9C4-AA7D-BC110DAC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3" b="1335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8FEE6-7265-3417-2BAA-D5CFE9C1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Hvis der er tid ser vi lige på ELK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00C93-E27E-2658-3756-19901296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166367"/>
            <a:ext cx="4160233" cy="850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Og evt Terraform </a:t>
            </a:r>
          </a:p>
        </p:txBody>
      </p:sp>
    </p:spTree>
    <p:extLst>
      <p:ext uri="{BB962C8B-B14F-4D97-AF65-F5344CB8AC3E}">
        <p14:creationId xmlns:p14="http://schemas.microsoft.com/office/powerpoint/2010/main" val="324610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BA3D2-129A-1021-F906-7EBD0F9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i produktion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47F2B-AB63-5EA1-89A5-654AD1441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5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47159-22BC-928A-E414-02D594A8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Der er forskellig måder at bruge docker på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FA9D-92F8-7124-5507-C26F488B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da-DK" b="1" dirty="0"/>
              <a:t>Min ide for os</a:t>
            </a:r>
            <a:r>
              <a:rPr lang="da-DK" dirty="0"/>
              <a:t>, er </a:t>
            </a:r>
            <a:r>
              <a:rPr lang="da-DK" dirty="0" err="1"/>
              <a:t>VScode</a:t>
            </a:r>
            <a:r>
              <a:rPr lang="da-DK" dirty="0"/>
              <a:t> til </a:t>
            </a:r>
            <a:r>
              <a:rPr lang="da-DK" dirty="0" err="1"/>
              <a:t>Github</a:t>
            </a:r>
            <a:r>
              <a:rPr lang="da-DK" dirty="0"/>
              <a:t> til en Docker Container som fungere som en produktionsmaskine</a:t>
            </a:r>
          </a:p>
          <a:p>
            <a:endParaRPr lang="da-DK" dirty="0"/>
          </a:p>
          <a:p>
            <a:r>
              <a:rPr lang="da-DK" b="1" dirty="0" err="1"/>
              <a:t>Acies</a:t>
            </a:r>
            <a:r>
              <a:rPr lang="da-DK" dirty="0"/>
              <a:t> bruger den til IDE til </a:t>
            </a:r>
            <a:r>
              <a:rPr lang="da-DK" dirty="0" err="1"/>
              <a:t>Azure</a:t>
            </a:r>
            <a:r>
              <a:rPr lang="da-DK" dirty="0"/>
              <a:t>, test miljø med Docker, ud i produktion.</a:t>
            </a:r>
          </a:p>
          <a:p>
            <a:endParaRPr lang="da-DK" dirty="0"/>
          </a:p>
          <a:p>
            <a:r>
              <a:rPr lang="da-DK" b="1" dirty="0" err="1"/>
              <a:t>BankData</a:t>
            </a:r>
            <a:r>
              <a:rPr lang="da-DK" dirty="0"/>
              <a:t> IDE til Docker som test miljø og produktionsmiljø.</a:t>
            </a:r>
          </a:p>
          <a:p>
            <a:r>
              <a:rPr lang="da-DK" b="1" dirty="0"/>
              <a:t>Bestseller</a:t>
            </a:r>
            <a:r>
              <a:rPr lang="da-DK" dirty="0"/>
              <a:t> bruger nu </a:t>
            </a:r>
            <a:r>
              <a:rPr lang="da-DK" dirty="0" err="1"/>
              <a:t>Terraform</a:t>
            </a:r>
            <a:r>
              <a:rPr lang="da-DK" dirty="0"/>
              <a:t> og </a:t>
            </a:r>
            <a:r>
              <a:rPr lang="da-DK" dirty="0" err="1"/>
              <a:t>docker</a:t>
            </a:r>
            <a:r>
              <a:rPr lang="da-DK" dirty="0"/>
              <a:t> til produktionsmiljøer hos MS </a:t>
            </a:r>
            <a:r>
              <a:rPr lang="da-DK" dirty="0" err="1"/>
              <a:t>Azure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29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5BE7-850E-0A9E-CCCC-456A5F2A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Docker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produktion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E361-1093-ADDF-78FA-F5C00CA5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Docker er blevet en standardteknologi til containerisering, men det er vigtigt at følge bedste praksisser for at sikre stabilitet, sikkerhed og effektiv drift i produktionsmiljøer.</a:t>
            </a:r>
          </a:p>
          <a:p>
            <a:r>
              <a:rPr lang="da-DK" b="1" dirty="0"/>
              <a:t>Sikkerhed</a:t>
            </a:r>
            <a:r>
              <a:rPr lang="da-DK" dirty="0"/>
              <a:t>: </a:t>
            </a:r>
            <a:r>
              <a:rPr lang="en-GB" dirty="0" err="1"/>
              <a:t>Containersikkerhed</a:t>
            </a:r>
            <a:r>
              <a:rPr lang="en-GB" dirty="0"/>
              <a:t> er </a:t>
            </a:r>
            <a:r>
              <a:rPr lang="en-GB" dirty="0" err="1"/>
              <a:t>kritisk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produktionsmiljøer</a:t>
            </a:r>
            <a:r>
              <a:rPr lang="en-GB" dirty="0"/>
              <a:t>, da misconfigurations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dårlige</a:t>
            </a:r>
            <a:r>
              <a:rPr lang="en-GB" dirty="0"/>
              <a:t> </a:t>
            </a:r>
            <a:r>
              <a:rPr lang="en-GB" dirty="0" err="1"/>
              <a:t>praksisser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udsætte</a:t>
            </a:r>
            <a:r>
              <a:rPr lang="en-GB" dirty="0"/>
              <a:t> </a:t>
            </a:r>
            <a:r>
              <a:rPr lang="en-GB" dirty="0" err="1"/>
              <a:t>systemet</a:t>
            </a:r>
            <a:r>
              <a:rPr lang="en-GB" dirty="0"/>
              <a:t> for </a:t>
            </a:r>
            <a:r>
              <a:rPr lang="en-GB" dirty="0" err="1"/>
              <a:t>angreb</a:t>
            </a:r>
            <a:r>
              <a:rPr lang="en-GB" dirty="0"/>
              <a:t>.</a:t>
            </a:r>
          </a:p>
          <a:p>
            <a:r>
              <a:rPr lang="da-DK" b="1" dirty="0"/>
              <a:t>Reducere</a:t>
            </a:r>
            <a:r>
              <a:rPr lang="da-DK" dirty="0"/>
              <a:t> størrelsen på Docker-images for at minimere angrebsoverfladen, reducere netværksforbrug og forbedre ydelsen.</a:t>
            </a:r>
          </a:p>
          <a:p>
            <a:r>
              <a:rPr lang="da-DK" b="1" dirty="0"/>
              <a:t>Strukturere Docker-filer </a:t>
            </a:r>
            <a:r>
              <a:rPr lang="da-DK" dirty="0"/>
              <a:t>korrekt for at gøre dem nemmere at læse, forstå og opdatere over tid.</a:t>
            </a:r>
          </a:p>
        </p:txBody>
      </p:sp>
    </p:spTree>
    <p:extLst>
      <p:ext uri="{BB962C8B-B14F-4D97-AF65-F5344CB8AC3E}">
        <p14:creationId xmlns:p14="http://schemas.microsoft.com/office/powerpoint/2010/main" val="192042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C94DE-BB2B-5F3C-7B97-E578563E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3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4AACD-0117-509C-F4FD-874D7D48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635705"/>
            <a:ext cx="10905066" cy="365319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9D109-9879-8D87-CCC2-DE2422DA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475" y="4248306"/>
            <a:ext cx="2770904" cy="25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86967-083C-91AE-1EF9-55B3891F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3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630AC-4B4E-5671-84EF-2C6E331B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4" y="643467"/>
            <a:ext cx="504181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13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6206</TotalTime>
  <Words>542</Words>
  <Application>Microsoft Macintosh PowerPoint</Application>
  <PresentationFormat>Widescreen</PresentationFormat>
  <Paragraphs>57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Uge 11</vt:lpstr>
      <vt:lpstr>Øvelsen sidste</vt:lpstr>
      <vt:lpstr>Docker i produktion</vt:lpstr>
      <vt:lpstr>Der er forskellig måder at bruge docker på</vt:lpstr>
      <vt:lpstr>Docker i produktion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øvelse til jer:</vt:lpstr>
      <vt:lpstr>CI/CD</vt:lpstr>
      <vt:lpstr>CI/CD</vt:lpstr>
      <vt:lpstr>PowerPoint Presentation</vt:lpstr>
      <vt:lpstr>PowerPoint Presentation</vt:lpstr>
      <vt:lpstr>Github vs Azure</vt:lpstr>
      <vt:lpstr>Bonus info: DevOps</vt:lpstr>
      <vt:lpstr>Kerneprincipper i DevOps</vt:lpstr>
      <vt:lpstr>Kerneprincipper i DevOps</vt:lpstr>
      <vt:lpstr>Jeg har lagt en øvelse ud med C#</vt:lpstr>
      <vt:lpstr>Logging &amp; debugging af containere</vt:lpstr>
      <vt:lpstr>Hvis der er tid ser vi lige på ELK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33</cp:revision>
  <cp:lastPrinted>2025-03-10T07:46:56Z</cp:lastPrinted>
  <dcterms:created xsi:type="dcterms:W3CDTF">2025-03-07T12:45:53Z</dcterms:created>
  <dcterms:modified xsi:type="dcterms:W3CDTF">2025-03-11T20:33:27Z</dcterms:modified>
</cp:coreProperties>
</file>